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302" r:id="rId18"/>
    <p:sldId id="297" r:id="rId19"/>
    <p:sldId id="298" r:id="rId20"/>
    <p:sldId id="299" r:id="rId21"/>
    <p:sldId id="30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6A"/>
    <a:srgbClr val="004A9F"/>
    <a:srgbClr val="041E42"/>
    <a:srgbClr val="04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7" autoAdjust="0"/>
    <p:restoredTop sz="96035" autoAdjust="0"/>
  </p:normalViewPr>
  <p:slideViewPr>
    <p:cSldViewPr snapToGrid="0" showGuides="1">
      <p:cViewPr varScale="1">
        <p:scale>
          <a:sx n="124" d="100"/>
          <a:sy n="124" d="100"/>
        </p:scale>
        <p:origin x="396" y="72"/>
      </p:cViewPr>
      <p:guideLst/>
    </p:cSldViewPr>
  </p:slideViewPr>
  <p:outlineViewPr>
    <p:cViewPr>
      <p:scale>
        <a:sx n="33" d="100"/>
        <a:sy n="33" d="100"/>
      </p:scale>
      <p:origin x="0" y="-2784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740066513469215"/>
          <c:y val="0.12280811164439838"/>
          <c:w val="0.45513717582409813"/>
          <c:h val="0.732777424200675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00316A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316A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07-40DE-AAD9-660E2D5BF015}"/>
              </c:ext>
            </c:extLst>
          </c:dPt>
          <c:dPt>
            <c:idx val="1"/>
            <c:invertIfNegative val="0"/>
            <c:bubble3D val="0"/>
            <c:spPr>
              <a:solidFill>
                <a:srgbClr val="00316A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07-40DE-AAD9-660E2D5BF015}"/>
              </c:ext>
            </c:extLst>
          </c:dPt>
          <c:dPt>
            <c:idx val="2"/>
            <c:invertIfNegative val="0"/>
            <c:bubble3D val="0"/>
            <c:spPr>
              <a:solidFill>
                <a:srgbClr val="00316A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07-40DE-AAD9-660E2D5BF015}"/>
              </c:ext>
            </c:extLst>
          </c:dPt>
          <c:dPt>
            <c:idx val="4"/>
            <c:invertIfNegative val="0"/>
            <c:bubble3D val="0"/>
            <c:spPr>
              <a:solidFill>
                <a:srgbClr val="00316A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107-40DE-AAD9-660E2D5BF015}"/>
              </c:ext>
            </c:extLst>
          </c:dPt>
          <c:dPt>
            <c:idx val="5"/>
            <c:invertIfNegative val="0"/>
            <c:bubble3D val="0"/>
            <c:spPr>
              <a:solidFill>
                <a:srgbClr val="00316A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107-40DE-AAD9-660E2D5BF015}"/>
              </c:ext>
            </c:extLst>
          </c:dPt>
          <c:dPt>
            <c:idx val="6"/>
            <c:invertIfNegative val="0"/>
            <c:bubble3D val="0"/>
            <c:spPr>
              <a:solidFill>
                <a:srgbClr val="00316A"/>
              </a:solidFill>
              <a:ln w="127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69F-4121-8621-E8209F49AA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Tabelle1!$A$2:$A$12</c:f>
              <c:strCache>
                <c:ptCount val="11"/>
                <c:pt idx="0">
                  <c:v>Hochschulforschung</c:v>
                </c:pt>
                <c:pt idx="1">
                  <c:v>Fachdidaktik</c:v>
                </c:pt>
                <c:pt idx="2">
                  <c:v>Historische Bildungsforschung</c:v>
                </c:pt>
                <c:pt idx="3">
                  <c:v>Schulpädagogik</c:v>
                </c:pt>
                <c:pt idx="4">
                  <c:v>Berufsbildung</c:v>
                </c:pt>
                <c:pt idx="5">
                  <c:v>Hochschuldidaktik</c:v>
                </c:pt>
                <c:pt idx="6">
                  <c:v>Lehrerbildung</c:v>
                </c:pt>
                <c:pt idx="7">
                  <c:v>Sozialpädagogik</c:v>
                </c:pt>
                <c:pt idx="8">
                  <c:v>Sportpädagogik</c:v>
                </c:pt>
                <c:pt idx="9">
                  <c:v>Sprachpädagogik</c:v>
                </c:pt>
                <c:pt idx="10">
                  <c:v>Unterrichtsforschung</c:v>
                </c:pt>
              </c:strCache>
            </c:strRef>
          </c:cat>
          <c:val>
            <c:numRef>
              <c:f>Tabelle1!$B$2:$B$12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107-40DE-AAD9-660E2D5BF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8055864"/>
        <c:axId val="498051928"/>
      </c:barChart>
      <c:valAx>
        <c:axId val="4980519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498055864"/>
        <c:crosses val="autoZero"/>
        <c:crossBetween val="between"/>
      </c:valAx>
      <c:catAx>
        <c:axId val="498055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498051928"/>
        <c:crosses val="autoZero"/>
        <c:auto val="1"/>
        <c:lblAlgn val="ctr"/>
        <c:lblOffset val="100"/>
        <c:noMultiLvlLbl val="0"/>
      </c:catAx>
      <c:spPr>
        <a:noFill/>
        <a:ln>
          <a:solidFill>
            <a:schemeClr val="accent1">
              <a:tint val="40000"/>
              <a:hueOff val="0"/>
              <a:satOff val="0"/>
              <a:lumOff val="0"/>
            </a:schemeClr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>
      <a:solidFill>
        <a:srgbClr val="041E42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400" b="1" i="1" dirty="0">
                <a:solidFill>
                  <a:srgbClr val="0431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Kosten pro teilnehmender </a:t>
            </a:r>
            <a:r>
              <a:rPr lang="de-DE" sz="1400" b="1" i="1" dirty="0" smtClean="0">
                <a:solidFill>
                  <a:srgbClr val="0431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Bibliothek in €</a:t>
            </a:r>
            <a:endParaRPr lang="de-DE" sz="1400" b="1" i="1" dirty="0">
              <a:solidFill>
                <a:srgbClr val="04316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473492570175074"/>
          <c:y val="0.19300399592323508"/>
          <c:w val="0.81108665174559003"/>
          <c:h val="0.49157152964820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Teilnehmer</c:v>
                </c:pt>
              </c:strCache>
            </c:strRef>
          </c:tx>
          <c:spPr>
            <a:solidFill>
              <a:srgbClr val="04316A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28-4583-8CC4-16279B755AD6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Tabelle1!$A$2:$A$10</c:f>
              <c:numCache>
                <c:formatCode>General</c:formatCode>
                <c:ptCount val="9"/>
                <c:pt idx="0">
                  <c:v>120</c:v>
                </c:pt>
                <c:pt idx="1">
                  <c:v>100</c:v>
                </c:pt>
                <c:pt idx="2">
                  <c:v>80</c:v>
                </c:pt>
                <c:pt idx="3">
                  <c:v>60</c:v>
                </c:pt>
                <c:pt idx="4">
                  <c:v>54</c:v>
                </c:pt>
                <c:pt idx="5">
                  <c:v>50</c:v>
                </c:pt>
                <c:pt idx="6">
                  <c:v>40</c:v>
                </c:pt>
                <c:pt idx="7">
                  <c:v>30</c:v>
                </c:pt>
                <c:pt idx="8">
                  <c:v>25</c:v>
                </c:pt>
              </c:numCache>
            </c:numRef>
          </c:cat>
          <c:val>
            <c:numRef>
              <c:f>Tabelle1!$B$2:$B$10</c:f>
              <c:numCache>
                <c:formatCode>#,##0</c:formatCode>
                <c:ptCount val="9"/>
                <c:pt idx="0" formatCode="&quot;€&quot;#,##0_);[Red]\(&quot;€&quot;#,##0\)">
                  <c:v>992</c:v>
                </c:pt>
                <c:pt idx="1">
                  <c:v>1190</c:v>
                </c:pt>
                <c:pt idx="2">
                  <c:v>1488</c:v>
                </c:pt>
                <c:pt idx="3">
                  <c:v>1983</c:v>
                </c:pt>
                <c:pt idx="4">
                  <c:v>2204</c:v>
                </c:pt>
                <c:pt idx="5">
                  <c:v>2380</c:v>
                </c:pt>
                <c:pt idx="6">
                  <c:v>2975</c:v>
                </c:pt>
                <c:pt idx="7">
                  <c:v>3967</c:v>
                </c:pt>
                <c:pt idx="8">
                  <c:v>4760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8-4583-8CC4-16279B755A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8839888"/>
        <c:axId val="348841200"/>
      </c:barChart>
      <c:catAx>
        <c:axId val="34883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348841200"/>
        <c:crosses val="autoZero"/>
        <c:auto val="1"/>
        <c:lblAlgn val="ctr"/>
        <c:lblOffset val="100"/>
        <c:noMultiLvlLbl val="0"/>
      </c:catAx>
      <c:valAx>
        <c:axId val="34884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€&quot;#,##0_);[Red]\(&quot;€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de-DE"/>
          </a:p>
        </c:txPr>
        <c:crossAx val="34883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1" u="none" strike="noStrike" kern="1200" baseline="0">
              <a:solidFill>
                <a:srgbClr val="00316A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22225">
      <a:solidFill>
        <a:srgbClr val="04316A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A3FC3-EFDA-449F-88E7-B592271FAAD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2379DC3-1813-4B62-9B81-48E8359646A7}">
      <dgm:prSet phldrT="[Text]"/>
      <dgm:spPr>
        <a:gradFill rotWithShape="0">
          <a:gsLst>
            <a:gs pos="83000">
              <a:schemeClr val="accent3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de-DE" b="1" i="1" dirty="0" smtClean="0">
              <a:latin typeface="Calibri" panose="020F0502020204030204" pitchFamily="34" charset="0"/>
            </a:rPr>
            <a:t>DIPF I Leibnitz Institut für Bildungsforschung (Frankfurt)</a:t>
          </a:r>
        </a:p>
        <a:p>
          <a:r>
            <a:rPr lang="de-DE" b="1" i="1" dirty="0" smtClean="0">
              <a:latin typeface="Calibri" panose="020F0502020204030204" pitchFamily="34" charset="0"/>
            </a:rPr>
            <a:t>Koordination / Fachportal Pädagogik</a:t>
          </a:r>
          <a:endParaRPr lang="de-DE" dirty="0"/>
        </a:p>
      </dgm:t>
    </dgm:pt>
    <dgm:pt modelId="{8D2B6A23-2BA4-4351-87C1-767C787386BD}" type="parTrans" cxnId="{90BF9DA8-9E84-45E5-AD0F-37C99AA4E4E8}">
      <dgm:prSet/>
      <dgm:spPr/>
      <dgm:t>
        <a:bodyPr/>
        <a:lstStyle/>
        <a:p>
          <a:endParaRPr lang="de-DE"/>
        </a:p>
      </dgm:t>
    </dgm:pt>
    <dgm:pt modelId="{81F9BC43-AD4B-482E-BD1D-3E5008823D54}" type="sibTrans" cxnId="{90BF9DA8-9E84-45E5-AD0F-37C99AA4E4E8}">
      <dgm:prSet/>
      <dgm:spPr/>
      <dgm:t>
        <a:bodyPr/>
        <a:lstStyle/>
        <a:p>
          <a:endParaRPr lang="de-DE"/>
        </a:p>
      </dgm:t>
    </dgm:pt>
    <dgm:pt modelId="{CA61C3D6-768A-485D-BBE2-9DF9FC5914AF}">
      <dgm:prSet/>
      <dgm:spPr>
        <a:gradFill rotWithShape="0">
          <a:gsLst>
            <a:gs pos="83000">
              <a:schemeClr val="accent3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de-DE" b="1" i="1" dirty="0" smtClean="0">
              <a:latin typeface="Calibri" panose="020F0502020204030204" pitchFamily="34" charset="0"/>
            </a:rPr>
            <a:t>BBF I Bibliothek für Bildungsgeschichtliche Forschung (Berlin)</a:t>
          </a:r>
        </a:p>
        <a:p>
          <a:r>
            <a:rPr lang="de-DE" b="1" i="1" dirty="0" smtClean="0">
              <a:latin typeface="Calibri" panose="020F0502020204030204" pitchFamily="34" charset="0"/>
            </a:rPr>
            <a:t>Hist. Bildungsforschung</a:t>
          </a:r>
          <a:endParaRPr lang="de-DE" b="1" i="1" dirty="0">
            <a:latin typeface="Calibri" panose="020F0502020204030204" pitchFamily="34" charset="0"/>
          </a:endParaRPr>
        </a:p>
      </dgm:t>
    </dgm:pt>
    <dgm:pt modelId="{49C4233C-03B1-4A65-8DCA-25386B3745FD}" type="parTrans" cxnId="{8854EBF4-BA61-4C6B-93E2-A57FEF68BFE8}">
      <dgm:prSet/>
      <dgm:spPr/>
      <dgm:t>
        <a:bodyPr/>
        <a:lstStyle/>
        <a:p>
          <a:endParaRPr lang="de-DE"/>
        </a:p>
      </dgm:t>
    </dgm:pt>
    <dgm:pt modelId="{27420926-792A-42B4-9441-EE1652B220EA}" type="sibTrans" cxnId="{8854EBF4-BA61-4C6B-93E2-A57FEF68BFE8}">
      <dgm:prSet/>
      <dgm:spPr/>
      <dgm:t>
        <a:bodyPr/>
        <a:lstStyle/>
        <a:p>
          <a:endParaRPr lang="de-DE"/>
        </a:p>
      </dgm:t>
    </dgm:pt>
    <dgm:pt modelId="{2FB01127-176F-4C0B-8D34-F7825CB06EE3}">
      <dgm:prSet/>
      <dgm:spPr>
        <a:gradFill rotWithShape="0">
          <a:gsLst>
            <a:gs pos="83000">
              <a:schemeClr val="accent3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de-DE" b="1" i="1" dirty="0" smtClean="0">
              <a:latin typeface="Calibri" panose="020F0502020204030204" pitchFamily="34" charset="0"/>
            </a:rPr>
            <a:t>Bib. Leibnitz Institut für Bildungsmedien (Braunschweig)</a:t>
          </a:r>
        </a:p>
        <a:p>
          <a:r>
            <a:rPr lang="de-DE" b="1" i="1" dirty="0" smtClean="0">
              <a:latin typeface="Calibri" panose="020F0502020204030204" pitchFamily="34" charset="0"/>
            </a:rPr>
            <a:t>Intern. Bildungsmedien</a:t>
          </a:r>
          <a:endParaRPr lang="de-DE" dirty="0"/>
        </a:p>
      </dgm:t>
    </dgm:pt>
    <dgm:pt modelId="{9C1C7B9C-E6F2-4C6F-A3C7-5FA11120C666}" type="parTrans" cxnId="{2A39AD0E-4F3D-4006-869F-3680E7B22A39}">
      <dgm:prSet/>
      <dgm:spPr/>
      <dgm:t>
        <a:bodyPr/>
        <a:lstStyle/>
        <a:p>
          <a:endParaRPr lang="de-DE"/>
        </a:p>
      </dgm:t>
    </dgm:pt>
    <dgm:pt modelId="{1DB4F947-0C53-4410-8CE6-0467294344B8}" type="sibTrans" cxnId="{2A39AD0E-4F3D-4006-869F-3680E7B22A39}">
      <dgm:prSet/>
      <dgm:spPr/>
      <dgm:t>
        <a:bodyPr/>
        <a:lstStyle/>
        <a:p>
          <a:endParaRPr lang="de-DE"/>
        </a:p>
      </dgm:t>
    </dgm:pt>
    <dgm:pt modelId="{A744B614-CC06-4157-A069-33799EB5F96A}">
      <dgm:prSet/>
      <dgm:spPr>
        <a:gradFill rotWithShape="0">
          <a:gsLst>
            <a:gs pos="83000">
              <a:schemeClr val="accent3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de-DE" b="1" i="1" dirty="0" smtClean="0">
              <a:latin typeface="Calibri" panose="020F0502020204030204" pitchFamily="34" charset="0"/>
            </a:rPr>
            <a:t>UB Humboldt Universität  (Berlin)</a:t>
          </a:r>
        </a:p>
        <a:p>
          <a:r>
            <a:rPr lang="de-DE" b="1" i="1" dirty="0" smtClean="0">
              <a:latin typeface="Calibri" panose="020F0502020204030204" pitchFamily="34" charset="0"/>
            </a:rPr>
            <a:t>Öffentlichkeitsarbeit / Hochschulforschung</a:t>
          </a:r>
          <a:endParaRPr lang="de-DE" b="1" i="1" dirty="0">
            <a:latin typeface="Calibri" panose="020F0502020204030204" pitchFamily="34" charset="0"/>
          </a:endParaRPr>
        </a:p>
      </dgm:t>
    </dgm:pt>
    <dgm:pt modelId="{E0B54FE4-7650-48B5-AD85-517F9761DF27}" type="parTrans" cxnId="{08ADFAC9-BA43-42EF-A370-95247C6C28C9}">
      <dgm:prSet/>
      <dgm:spPr/>
      <dgm:t>
        <a:bodyPr/>
        <a:lstStyle/>
        <a:p>
          <a:endParaRPr lang="de-DE"/>
        </a:p>
      </dgm:t>
    </dgm:pt>
    <dgm:pt modelId="{41385398-3064-411B-AFD6-0B1BC924474A}" type="sibTrans" cxnId="{08ADFAC9-BA43-42EF-A370-95247C6C28C9}">
      <dgm:prSet/>
      <dgm:spPr/>
      <dgm:t>
        <a:bodyPr/>
        <a:lstStyle/>
        <a:p>
          <a:endParaRPr lang="de-DE"/>
        </a:p>
      </dgm:t>
    </dgm:pt>
    <dgm:pt modelId="{E9A24EBD-3C5B-4614-9827-90EDAFD997BB}">
      <dgm:prSet custT="1"/>
      <dgm:spPr>
        <a:gradFill rotWithShape="0">
          <a:gsLst>
            <a:gs pos="83000">
              <a:schemeClr val="accent3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de-DE" sz="1200" b="1" i="1" dirty="0" smtClean="0">
              <a:latin typeface="Calibri" panose="020F0502020204030204" pitchFamily="34" charset="0"/>
            </a:rPr>
            <a:t>UB  Erlangen-Nürnberg</a:t>
          </a:r>
        </a:p>
        <a:p>
          <a:r>
            <a:rPr lang="de-DE" sz="1200" b="1" i="1" dirty="0" smtClean="0">
              <a:latin typeface="Calibri" panose="020F0502020204030204" pitchFamily="34" charset="0"/>
            </a:rPr>
            <a:t>Medien Erziehungs-wissenschaft</a:t>
          </a:r>
          <a:endParaRPr lang="de-DE" sz="1200" dirty="0"/>
        </a:p>
      </dgm:t>
    </dgm:pt>
    <dgm:pt modelId="{D96090E2-274F-4BC0-9683-AFB9F39B8FC6}" type="parTrans" cxnId="{20435C64-06F9-4963-BBB7-D9DF87A1D8F9}">
      <dgm:prSet/>
      <dgm:spPr/>
      <dgm:t>
        <a:bodyPr/>
        <a:lstStyle/>
        <a:p>
          <a:endParaRPr lang="de-DE"/>
        </a:p>
      </dgm:t>
    </dgm:pt>
    <dgm:pt modelId="{ED92D907-9DF3-4A25-980C-74B8A5F8F43B}" type="sibTrans" cxnId="{20435C64-06F9-4963-BBB7-D9DF87A1D8F9}">
      <dgm:prSet/>
      <dgm:spPr/>
      <dgm:t>
        <a:bodyPr/>
        <a:lstStyle/>
        <a:p>
          <a:endParaRPr lang="de-DE"/>
        </a:p>
      </dgm:t>
    </dgm:pt>
    <dgm:pt modelId="{FC2C6FFD-BB59-4C63-B674-1B0D8EC0062A}" type="pres">
      <dgm:prSet presAssocID="{73DA3FC3-EFDA-449F-88E7-B592271FAA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2D626AF-DD9E-41AB-8CC4-00819553E170}" type="pres">
      <dgm:prSet presAssocID="{92379DC3-1813-4B62-9B81-48E8359646A7}" presName="node" presStyleLbl="node1" presStyleIdx="0" presStyleCnt="5" custScaleX="132827" custScaleY="126789" custRadScaleRad="91126" custRadScaleInc="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E82145-EBFF-4605-9F7A-A68811C8419A}" type="pres">
      <dgm:prSet presAssocID="{92379DC3-1813-4B62-9B81-48E8359646A7}" presName="spNode" presStyleCnt="0"/>
      <dgm:spPr/>
    </dgm:pt>
    <dgm:pt modelId="{90253C43-C845-4ACD-ABAB-A4313968048B}" type="pres">
      <dgm:prSet presAssocID="{81F9BC43-AD4B-482E-BD1D-3E5008823D54}" presName="sibTrans" presStyleLbl="sibTrans1D1" presStyleIdx="0" presStyleCnt="5"/>
      <dgm:spPr/>
      <dgm:t>
        <a:bodyPr/>
        <a:lstStyle/>
        <a:p>
          <a:endParaRPr lang="de-DE"/>
        </a:p>
      </dgm:t>
    </dgm:pt>
    <dgm:pt modelId="{C84BB525-FD5C-4FD3-88DD-67672A1604E2}" type="pres">
      <dgm:prSet presAssocID="{CA61C3D6-768A-485D-BBE2-9DF9FC5914AF}" presName="node" presStyleLbl="node1" presStyleIdx="1" presStyleCnt="5" custScaleX="132827" custScaleY="126789" custRadScaleRad="99223" custRadScaleInc="1400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9205BC-AB0C-40C5-B190-115722CAA437}" type="pres">
      <dgm:prSet presAssocID="{CA61C3D6-768A-485D-BBE2-9DF9FC5914AF}" presName="spNode" presStyleCnt="0"/>
      <dgm:spPr/>
    </dgm:pt>
    <dgm:pt modelId="{529B42DB-2A36-4C60-9206-B26778F35BF0}" type="pres">
      <dgm:prSet presAssocID="{27420926-792A-42B4-9441-EE1652B220EA}" presName="sibTrans" presStyleLbl="sibTrans1D1" presStyleIdx="1" presStyleCnt="5"/>
      <dgm:spPr/>
      <dgm:t>
        <a:bodyPr/>
        <a:lstStyle/>
        <a:p>
          <a:endParaRPr lang="de-DE"/>
        </a:p>
      </dgm:t>
    </dgm:pt>
    <dgm:pt modelId="{9ED6EE5D-B18A-49B3-9158-8B40DCC0FB25}" type="pres">
      <dgm:prSet presAssocID="{E9A24EBD-3C5B-4614-9827-90EDAFD997BB}" presName="node" presStyleLbl="node1" presStyleIdx="2" presStyleCnt="5" custScaleX="132827" custScaleY="126789" custRadScaleRad="81759" custRadScaleInc="-7623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C69269-8E11-40B5-ADC6-4222345AFE80}" type="pres">
      <dgm:prSet presAssocID="{E9A24EBD-3C5B-4614-9827-90EDAFD997BB}" presName="spNode" presStyleCnt="0"/>
      <dgm:spPr/>
    </dgm:pt>
    <dgm:pt modelId="{5EA64430-2D63-45A0-AD4D-E30FF2FB7E32}" type="pres">
      <dgm:prSet presAssocID="{ED92D907-9DF3-4A25-980C-74B8A5F8F43B}" presName="sibTrans" presStyleLbl="sibTrans1D1" presStyleIdx="2" presStyleCnt="5"/>
      <dgm:spPr/>
      <dgm:t>
        <a:bodyPr/>
        <a:lstStyle/>
        <a:p>
          <a:endParaRPr lang="de-DE"/>
        </a:p>
      </dgm:t>
    </dgm:pt>
    <dgm:pt modelId="{86233ABA-A2F8-415E-BF09-91608A153EE9}" type="pres">
      <dgm:prSet presAssocID="{A744B614-CC06-4157-A069-33799EB5F96A}" presName="node" presStyleLbl="node1" presStyleIdx="3" presStyleCnt="5" custScaleX="135484" custScaleY="126789" custRadScaleRad="80449" custRadScaleInc="7342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7AA4E71-B963-43E9-BA83-415D764FA50E}" type="pres">
      <dgm:prSet presAssocID="{A744B614-CC06-4157-A069-33799EB5F96A}" presName="spNode" presStyleCnt="0"/>
      <dgm:spPr/>
    </dgm:pt>
    <dgm:pt modelId="{1C3E0B47-D329-4E47-9115-F4967FCDDD91}" type="pres">
      <dgm:prSet presAssocID="{41385398-3064-411B-AFD6-0B1BC924474A}" presName="sibTrans" presStyleLbl="sibTrans1D1" presStyleIdx="3" presStyleCnt="5"/>
      <dgm:spPr/>
      <dgm:t>
        <a:bodyPr/>
        <a:lstStyle/>
        <a:p>
          <a:endParaRPr lang="de-DE"/>
        </a:p>
      </dgm:t>
    </dgm:pt>
    <dgm:pt modelId="{0AF35724-4761-4782-827A-5AADA2B77030}" type="pres">
      <dgm:prSet presAssocID="{2FB01127-176F-4C0B-8D34-F7825CB06EE3}" presName="node" presStyleLbl="node1" presStyleIdx="4" presStyleCnt="5" custScaleX="132827" custScaleY="126789" custRadScaleRad="99435" custRadScaleInc="-163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CE21D9-EE40-46B8-804F-33F4776D7125}" type="pres">
      <dgm:prSet presAssocID="{2FB01127-176F-4C0B-8D34-F7825CB06EE3}" presName="spNode" presStyleCnt="0"/>
      <dgm:spPr/>
    </dgm:pt>
    <dgm:pt modelId="{D5114791-1DCF-40D1-A2AA-B576392ED41E}" type="pres">
      <dgm:prSet presAssocID="{1DB4F947-0C53-4410-8CE6-0467294344B8}" presName="sibTrans" presStyleLbl="sibTrans1D1" presStyleIdx="4" presStyleCnt="5"/>
      <dgm:spPr/>
      <dgm:t>
        <a:bodyPr/>
        <a:lstStyle/>
        <a:p>
          <a:endParaRPr lang="de-DE"/>
        </a:p>
      </dgm:t>
    </dgm:pt>
  </dgm:ptLst>
  <dgm:cxnLst>
    <dgm:cxn modelId="{E831AD5C-3F78-4A54-BAA6-636311FEA16E}" type="presOf" srcId="{41385398-3064-411B-AFD6-0B1BC924474A}" destId="{1C3E0B47-D329-4E47-9115-F4967FCDDD91}" srcOrd="0" destOrd="0" presId="urn:microsoft.com/office/officeart/2005/8/layout/cycle6"/>
    <dgm:cxn modelId="{087A75F9-E006-4562-B0BA-F10A703EA53C}" type="presOf" srcId="{A744B614-CC06-4157-A069-33799EB5F96A}" destId="{86233ABA-A2F8-415E-BF09-91608A153EE9}" srcOrd="0" destOrd="0" presId="urn:microsoft.com/office/officeart/2005/8/layout/cycle6"/>
    <dgm:cxn modelId="{822B9957-F48E-4A71-BDD0-7A40638001B7}" type="presOf" srcId="{73DA3FC3-EFDA-449F-88E7-B592271FAADC}" destId="{FC2C6FFD-BB59-4C63-B674-1B0D8EC0062A}" srcOrd="0" destOrd="0" presId="urn:microsoft.com/office/officeart/2005/8/layout/cycle6"/>
    <dgm:cxn modelId="{DD553E5A-B8B6-4748-8BA0-5D0F9346C8EF}" type="presOf" srcId="{92379DC3-1813-4B62-9B81-48E8359646A7}" destId="{72D626AF-DD9E-41AB-8CC4-00819553E170}" srcOrd="0" destOrd="0" presId="urn:microsoft.com/office/officeart/2005/8/layout/cycle6"/>
    <dgm:cxn modelId="{2A39AD0E-4F3D-4006-869F-3680E7B22A39}" srcId="{73DA3FC3-EFDA-449F-88E7-B592271FAADC}" destId="{2FB01127-176F-4C0B-8D34-F7825CB06EE3}" srcOrd="4" destOrd="0" parTransId="{9C1C7B9C-E6F2-4C6F-A3C7-5FA11120C666}" sibTransId="{1DB4F947-0C53-4410-8CE6-0467294344B8}"/>
    <dgm:cxn modelId="{8854EBF4-BA61-4C6B-93E2-A57FEF68BFE8}" srcId="{73DA3FC3-EFDA-449F-88E7-B592271FAADC}" destId="{CA61C3D6-768A-485D-BBE2-9DF9FC5914AF}" srcOrd="1" destOrd="0" parTransId="{49C4233C-03B1-4A65-8DCA-25386B3745FD}" sibTransId="{27420926-792A-42B4-9441-EE1652B220EA}"/>
    <dgm:cxn modelId="{21EF71B1-5AB1-4C7B-902E-E59C93E63CA0}" type="presOf" srcId="{E9A24EBD-3C5B-4614-9827-90EDAFD997BB}" destId="{9ED6EE5D-B18A-49B3-9158-8B40DCC0FB25}" srcOrd="0" destOrd="0" presId="urn:microsoft.com/office/officeart/2005/8/layout/cycle6"/>
    <dgm:cxn modelId="{20435C64-06F9-4963-BBB7-D9DF87A1D8F9}" srcId="{73DA3FC3-EFDA-449F-88E7-B592271FAADC}" destId="{E9A24EBD-3C5B-4614-9827-90EDAFD997BB}" srcOrd="2" destOrd="0" parTransId="{D96090E2-274F-4BC0-9683-AFB9F39B8FC6}" sibTransId="{ED92D907-9DF3-4A25-980C-74B8A5F8F43B}"/>
    <dgm:cxn modelId="{27FBBEC8-889C-4B06-B129-821FD3BCD6DF}" type="presOf" srcId="{2FB01127-176F-4C0B-8D34-F7825CB06EE3}" destId="{0AF35724-4761-4782-827A-5AADA2B77030}" srcOrd="0" destOrd="0" presId="urn:microsoft.com/office/officeart/2005/8/layout/cycle6"/>
    <dgm:cxn modelId="{04101171-7D94-4E7B-A5B3-63269D8C6168}" type="presOf" srcId="{CA61C3D6-768A-485D-BBE2-9DF9FC5914AF}" destId="{C84BB525-FD5C-4FD3-88DD-67672A1604E2}" srcOrd="0" destOrd="0" presId="urn:microsoft.com/office/officeart/2005/8/layout/cycle6"/>
    <dgm:cxn modelId="{651EAC79-665C-4A49-8818-9AA9DE537172}" type="presOf" srcId="{81F9BC43-AD4B-482E-BD1D-3E5008823D54}" destId="{90253C43-C845-4ACD-ABAB-A4313968048B}" srcOrd="0" destOrd="0" presId="urn:microsoft.com/office/officeart/2005/8/layout/cycle6"/>
    <dgm:cxn modelId="{4C5BAF25-07EA-4F12-A407-35076FF087AB}" type="presOf" srcId="{ED92D907-9DF3-4A25-980C-74B8A5F8F43B}" destId="{5EA64430-2D63-45A0-AD4D-E30FF2FB7E32}" srcOrd="0" destOrd="0" presId="urn:microsoft.com/office/officeart/2005/8/layout/cycle6"/>
    <dgm:cxn modelId="{08ADFAC9-BA43-42EF-A370-95247C6C28C9}" srcId="{73DA3FC3-EFDA-449F-88E7-B592271FAADC}" destId="{A744B614-CC06-4157-A069-33799EB5F96A}" srcOrd="3" destOrd="0" parTransId="{E0B54FE4-7650-48B5-AD85-517F9761DF27}" sibTransId="{41385398-3064-411B-AFD6-0B1BC924474A}"/>
    <dgm:cxn modelId="{90BF9DA8-9E84-45E5-AD0F-37C99AA4E4E8}" srcId="{73DA3FC3-EFDA-449F-88E7-B592271FAADC}" destId="{92379DC3-1813-4B62-9B81-48E8359646A7}" srcOrd="0" destOrd="0" parTransId="{8D2B6A23-2BA4-4351-87C1-767C787386BD}" sibTransId="{81F9BC43-AD4B-482E-BD1D-3E5008823D54}"/>
    <dgm:cxn modelId="{CD40FECC-14D8-4B5F-83C6-0F31D23F5129}" type="presOf" srcId="{1DB4F947-0C53-4410-8CE6-0467294344B8}" destId="{D5114791-1DCF-40D1-A2AA-B576392ED41E}" srcOrd="0" destOrd="0" presId="urn:microsoft.com/office/officeart/2005/8/layout/cycle6"/>
    <dgm:cxn modelId="{AB75E462-36DC-4C5A-9235-78C2A54508A3}" type="presOf" srcId="{27420926-792A-42B4-9441-EE1652B220EA}" destId="{529B42DB-2A36-4C60-9206-B26778F35BF0}" srcOrd="0" destOrd="0" presId="urn:microsoft.com/office/officeart/2005/8/layout/cycle6"/>
    <dgm:cxn modelId="{77D115D1-03E2-4E80-AC9A-E1AF1D22920A}" type="presParOf" srcId="{FC2C6FFD-BB59-4C63-B674-1B0D8EC0062A}" destId="{72D626AF-DD9E-41AB-8CC4-00819553E170}" srcOrd="0" destOrd="0" presId="urn:microsoft.com/office/officeart/2005/8/layout/cycle6"/>
    <dgm:cxn modelId="{8D968703-6FF0-43E8-8381-D010705420A5}" type="presParOf" srcId="{FC2C6FFD-BB59-4C63-B674-1B0D8EC0062A}" destId="{D4E82145-EBFF-4605-9F7A-A68811C8419A}" srcOrd="1" destOrd="0" presId="urn:microsoft.com/office/officeart/2005/8/layout/cycle6"/>
    <dgm:cxn modelId="{E7A4139D-3ADA-4A0A-BDA7-580543B85149}" type="presParOf" srcId="{FC2C6FFD-BB59-4C63-B674-1B0D8EC0062A}" destId="{90253C43-C845-4ACD-ABAB-A4313968048B}" srcOrd="2" destOrd="0" presId="urn:microsoft.com/office/officeart/2005/8/layout/cycle6"/>
    <dgm:cxn modelId="{CFB2DD35-B456-4122-A560-3FC1413B35DC}" type="presParOf" srcId="{FC2C6FFD-BB59-4C63-B674-1B0D8EC0062A}" destId="{C84BB525-FD5C-4FD3-88DD-67672A1604E2}" srcOrd="3" destOrd="0" presId="urn:microsoft.com/office/officeart/2005/8/layout/cycle6"/>
    <dgm:cxn modelId="{F490713A-B2B1-4609-8FB7-4316A456DCC4}" type="presParOf" srcId="{FC2C6FFD-BB59-4C63-B674-1B0D8EC0062A}" destId="{D49205BC-AB0C-40C5-B190-115722CAA437}" srcOrd="4" destOrd="0" presId="urn:microsoft.com/office/officeart/2005/8/layout/cycle6"/>
    <dgm:cxn modelId="{E3856B5B-4A30-44A6-810F-518CF913A4BB}" type="presParOf" srcId="{FC2C6FFD-BB59-4C63-B674-1B0D8EC0062A}" destId="{529B42DB-2A36-4C60-9206-B26778F35BF0}" srcOrd="5" destOrd="0" presId="urn:microsoft.com/office/officeart/2005/8/layout/cycle6"/>
    <dgm:cxn modelId="{C33A92C0-C3B6-4A03-9F30-4E3AC25CC7FA}" type="presParOf" srcId="{FC2C6FFD-BB59-4C63-B674-1B0D8EC0062A}" destId="{9ED6EE5D-B18A-49B3-9158-8B40DCC0FB25}" srcOrd="6" destOrd="0" presId="urn:microsoft.com/office/officeart/2005/8/layout/cycle6"/>
    <dgm:cxn modelId="{8C3FF161-89BE-42AC-9178-FFE7B1A27DBC}" type="presParOf" srcId="{FC2C6FFD-BB59-4C63-B674-1B0D8EC0062A}" destId="{B9C69269-8E11-40B5-ADC6-4222345AFE80}" srcOrd="7" destOrd="0" presId="urn:microsoft.com/office/officeart/2005/8/layout/cycle6"/>
    <dgm:cxn modelId="{90BB6D97-1048-4566-AAF7-5B7BF2C15A4D}" type="presParOf" srcId="{FC2C6FFD-BB59-4C63-B674-1B0D8EC0062A}" destId="{5EA64430-2D63-45A0-AD4D-E30FF2FB7E32}" srcOrd="8" destOrd="0" presId="urn:microsoft.com/office/officeart/2005/8/layout/cycle6"/>
    <dgm:cxn modelId="{CE2CEEF4-1BBD-4D48-ABC9-817F4920F4CC}" type="presParOf" srcId="{FC2C6FFD-BB59-4C63-B674-1B0D8EC0062A}" destId="{86233ABA-A2F8-415E-BF09-91608A153EE9}" srcOrd="9" destOrd="0" presId="urn:microsoft.com/office/officeart/2005/8/layout/cycle6"/>
    <dgm:cxn modelId="{C7021EA5-E055-472C-B9B6-5F0821A47B1C}" type="presParOf" srcId="{FC2C6FFD-BB59-4C63-B674-1B0D8EC0062A}" destId="{A7AA4E71-B963-43E9-BA83-415D764FA50E}" srcOrd="10" destOrd="0" presId="urn:microsoft.com/office/officeart/2005/8/layout/cycle6"/>
    <dgm:cxn modelId="{CC5081DB-719A-4179-9B51-3A0E6105032E}" type="presParOf" srcId="{FC2C6FFD-BB59-4C63-B674-1B0D8EC0062A}" destId="{1C3E0B47-D329-4E47-9115-F4967FCDDD91}" srcOrd="11" destOrd="0" presId="urn:microsoft.com/office/officeart/2005/8/layout/cycle6"/>
    <dgm:cxn modelId="{EC4D8050-E151-49E7-A718-851AF3F93156}" type="presParOf" srcId="{FC2C6FFD-BB59-4C63-B674-1B0D8EC0062A}" destId="{0AF35724-4761-4782-827A-5AADA2B77030}" srcOrd="12" destOrd="0" presId="urn:microsoft.com/office/officeart/2005/8/layout/cycle6"/>
    <dgm:cxn modelId="{9B90C0BD-411E-4649-9772-4866A28FC5E4}" type="presParOf" srcId="{FC2C6FFD-BB59-4C63-B674-1B0D8EC0062A}" destId="{93CE21D9-EE40-46B8-804F-33F4776D7125}" srcOrd="13" destOrd="0" presId="urn:microsoft.com/office/officeart/2005/8/layout/cycle6"/>
    <dgm:cxn modelId="{BA93ED8B-75FE-4DBA-80C8-C9C2A5529776}" type="presParOf" srcId="{FC2C6FFD-BB59-4C63-B674-1B0D8EC0062A}" destId="{D5114791-1DCF-40D1-A2AA-B576392ED41E}" srcOrd="14" destOrd="0" presId="urn:microsoft.com/office/officeart/2005/8/layout/cycle6"/>
  </dgm:cxnLst>
  <dgm:bg>
    <a:solidFill>
      <a:schemeClr val="bg1"/>
    </a:solidFill>
    <a:effectLst/>
  </dgm:bg>
  <dgm:whole>
    <a:ln w="22225">
      <a:solidFill>
        <a:srgbClr val="041E42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12B14D-CE52-4488-81AE-1A8A8AC0D00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EB87898-E2D8-4D72-8C11-973D2E84F479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400" i="1" dirty="0" smtClean="0">
              <a:latin typeface="Calibri" panose="020F0502020204030204" pitchFamily="34" charset="0"/>
              <a:cs typeface="Calibri" panose="020F0502020204030204" pitchFamily="34" charset="0"/>
            </a:rPr>
            <a:t>Maximal </a:t>
          </a:r>
          <a:r>
            <a:rPr lang="de-DE" sz="1400" i="1" dirty="0">
              <a:latin typeface="Calibri" panose="020F0502020204030204" pitchFamily="34" charset="0"/>
              <a:cs typeface="Calibri" panose="020F0502020204030204" pitchFamily="34" charset="0"/>
            </a:rPr>
            <a:t>5 Titel pro Verlag (Monografie, Sammelwerk, Dissertation)</a:t>
          </a:r>
        </a:p>
      </dgm:t>
    </dgm:pt>
    <dgm:pt modelId="{FC42CA7E-C10D-414B-B309-E2A12E17A4FD}" type="parTrans" cxnId="{E82B3859-EFF5-49B6-855D-BF4DE13D2515}">
      <dgm:prSet/>
      <dgm:spPr/>
      <dgm:t>
        <a:bodyPr/>
        <a:lstStyle/>
        <a:p>
          <a:endParaRPr lang="de-DE"/>
        </a:p>
      </dgm:t>
    </dgm:pt>
    <dgm:pt modelId="{5421E26E-FF4A-4AA3-AA0E-E420A73C5C37}" type="sibTrans" cxnId="{E82B3859-EFF5-49B6-855D-BF4DE13D2515}">
      <dgm:prSet/>
      <dgm:spPr/>
      <dgm:t>
        <a:bodyPr/>
        <a:lstStyle/>
        <a:p>
          <a:endParaRPr lang="de-DE"/>
        </a:p>
      </dgm:t>
    </dgm:pt>
    <dgm:pt modelId="{ECC4605B-497A-496E-89FC-2F7D133C7879}">
      <dgm:prSet phldrT="[Text]" custT="1"/>
      <dgm:spPr>
        <a:solidFill>
          <a:srgbClr val="00316A"/>
        </a:solidFill>
      </dgm:spPr>
      <dgm:t>
        <a:bodyPr/>
        <a:lstStyle/>
        <a:p>
          <a:r>
            <a:rPr lang="de-DE" sz="2400" dirty="0">
              <a:latin typeface="Calibri" panose="020F0502020204030204" pitchFamily="34" charset="0"/>
              <a:cs typeface="Calibri" panose="020F0502020204030204" pitchFamily="34" charset="0"/>
            </a:rPr>
            <a:t>Nachweis / Archivierung</a:t>
          </a:r>
        </a:p>
      </dgm:t>
    </dgm:pt>
    <dgm:pt modelId="{4264EF09-9F6E-4AEF-A959-250561BAF8B6}" type="parTrans" cxnId="{A2E2441A-3B75-448C-B01C-B4AEDDF4B5F7}">
      <dgm:prSet/>
      <dgm:spPr/>
      <dgm:t>
        <a:bodyPr/>
        <a:lstStyle/>
        <a:p>
          <a:endParaRPr lang="de-DE"/>
        </a:p>
      </dgm:t>
    </dgm:pt>
    <dgm:pt modelId="{04AAFE95-35AC-4BC0-9890-95EB89EEFC24}" type="sibTrans" cxnId="{A2E2441A-3B75-448C-B01C-B4AEDDF4B5F7}">
      <dgm:prSet/>
      <dgm:spPr/>
      <dgm:t>
        <a:bodyPr/>
        <a:lstStyle/>
        <a:p>
          <a:endParaRPr lang="de-DE"/>
        </a:p>
      </dgm:t>
    </dgm:pt>
    <dgm:pt modelId="{E379BA0D-BE4B-4D8C-B8B5-7B88EB7638F7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400" i="1" dirty="0">
              <a:latin typeface="Calibri" panose="020F0502020204030204" pitchFamily="34" charset="0"/>
              <a:cs typeface="Calibri" panose="020F0502020204030204" pitchFamily="34" charset="0"/>
            </a:rPr>
            <a:t>Veröffentlichung unter CC -BY 4.0 OA-Lizenz</a:t>
          </a:r>
        </a:p>
      </dgm:t>
    </dgm:pt>
    <dgm:pt modelId="{DB10B51C-E63D-4BC4-9C53-5E50BBE3B6B5}" type="parTrans" cxnId="{3AAB1F22-04A6-431E-9373-198A07C400CF}">
      <dgm:prSet/>
      <dgm:spPr/>
      <dgm:t>
        <a:bodyPr/>
        <a:lstStyle/>
        <a:p>
          <a:endParaRPr lang="de-DE"/>
        </a:p>
      </dgm:t>
    </dgm:pt>
    <dgm:pt modelId="{BBE10642-A660-4347-ABF7-2EAF9C733402}" type="sibTrans" cxnId="{3AAB1F22-04A6-431E-9373-198A07C400CF}">
      <dgm:prSet/>
      <dgm:spPr/>
      <dgm:t>
        <a:bodyPr/>
        <a:lstStyle/>
        <a:p>
          <a:endParaRPr lang="de-DE"/>
        </a:p>
      </dgm:t>
    </dgm:pt>
    <dgm:pt modelId="{8A1ACE1F-0553-43D6-B53C-E2A4EDAD7C3F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400" i="1" dirty="0">
              <a:latin typeface="Calibri" panose="020F0502020204030204" pitchFamily="34" charset="0"/>
              <a:cs typeface="Calibri" panose="020F0502020204030204" pitchFamily="34" charset="0"/>
            </a:rPr>
            <a:t>ZDB-Produktsigel und Nachweis in Bibliotheksverbünden und DOAB</a:t>
          </a:r>
        </a:p>
      </dgm:t>
    </dgm:pt>
    <dgm:pt modelId="{A8F3C78A-1DAA-4B1E-A6D4-27AB50ED2033}" type="parTrans" cxnId="{E2BA38D1-9E9D-466E-B374-6F93C4D5C397}">
      <dgm:prSet/>
      <dgm:spPr/>
      <dgm:t>
        <a:bodyPr/>
        <a:lstStyle/>
        <a:p>
          <a:endParaRPr lang="de-DE"/>
        </a:p>
      </dgm:t>
    </dgm:pt>
    <dgm:pt modelId="{0E7295E4-B796-4D9C-86F2-523E0898C10A}" type="sibTrans" cxnId="{E2BA38D1-9E9D-466E-B374-6F93C4D5C397}">
      <dgm:prSet/>
      <dgm:spPr/>
      <dgm:t>
        <a:bodyPr/>
        <a:lstStyle/>
        <a:p>
          <a:endParaRPr lang="de-DE"/>
        </a:p>
      </dgm:t>
    </dgm:pt>
    <dgm:pt modelId="{4F622AA6-48A4-420C-845D-F6C3A6753B04}">
      <dgm:prSet phldrT="[Text]" custT="1"/>
      <dgm:spPr>
        <a:solidFill>
          <a:srgbClr val="00316A"/>
        </a:solidFill>
      </dgm:spPr>
      <dgm:t>
        <a:bodyPr/>
        <a:lstStyle/>
        <a:p>
          <a:r>
            <a:rPr lang="de-DE" sz="2400" dirty="0">
              <a:latin typeface="Calibri" panose="020F0502020204030204" pitchFamily="34" charset="0"/>
              <a:cs typeface="Calibri" panose="020F0502020204030204" pitchFamily="34" charset="0"/>
            </a:rPr>
            <a:t>Kosten / Teilnehmer</a:t>
          </a:r>
        </a:p>
      </dgm:t>
    </dgm:pt>
    <dgm:pt modelId="{CBBC6F60-4C89-4E66-BAE1-DA856CEAA003}" type="parTrans" cxnId="{712C1051-5348-4AD5-908B-E9B8AAAC6C4D}">
      <dgm:prSet/>
      <dgm:spPr/>
      <dgm:t>
        <a:bodyPr/>
        <a:lstStyle/>
        <a:p>
          <a:endParaRPr lang="de-DE"/>
        </a:p>
      </dgm:t>
    </dgm:pt>
    <dgm:pt modelId="{959A35CF-27EF-42C6-B9C0-E457F6C860B6}" type="sibTrans" cxnId="{712C1051-5348-4AD5-908B-E9B8AAAC6C4D}">
      <dgm:prSet/>
      <dgm:spPr/>
      <dgm:t>
        <a:bodyPr/>
        <a:lstStyle/>
        <a:p>
          <a:endParaRPr lang="de-DE"/>
        </a:p>
      </dgm:t>
    </dgm:pt>
    <dgm:pt modelId="{8FF10CD0-AED5-4E59-94A6-2B26C3B7B525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400" i="1" dirty="0">
              <a:latin typeface="Calibri" panose="020F0502020204030204" pitchFamily="34" charset="0"/>
              <a:cs typeface="Calibri" panose="020F0502020204030204" pitchFamily="34" charset="0"/>
            </a:rPr>
            <a:t>Gesamtkosten </a:t>
          </a:r>
          <a:r>
            <a:rPr lang="de-DE" sz="1400" i="1" dirty="0" smtClean="0">
              <a:latin typeface="Calibri" panose="020F0502020204030204" pitchFamily="34" charset="0"/>
              <a:cs typeface="Calibri" panose="020F0502020204030204" pitchFamily="34" charset="0"/>
            </a:rPr>
            <a:t>maximal 111.936 € (brutto)</a:t>
          </a:r>
          <a:endParaRPr lang="de-DE" sz="140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190069-B87B-4359-A375-2DBABFD4909D}" type="parTrans" cxnId="{491F26AA-27E0-4CAB-92A5-F71179870D12}">
      <dgm:prSet/>
      <dgm:spPr/>
      <dgm:t>
        <a:bodyPr/>
        <a:lstStyle/>
        <a:p>
          <a:endParaRPr lang="de-DE"/>
        </a:p>
      </dgm:t>
    </dgm:pt>
    <dgm:pt modelId="{95D9726F-15B5-40A3-9346-AD3B994D3EDD}" type="sibTrans" cxnId="{491F26AA-27E0-4CAB-92A5-F71179870D12}">
      <dgm:prSet/>
      <dgm:spPr/>
      <dgm:t>
        <a:bodyPr/>
        <a:lstStyle/>
        <a:p>
          <a:endParaRPr lang="de-DE"/>
        </a:p>
      </dgm:t>
    </dgm:pt>
    <dgm:pt modelId="{8DB2E211-9498-41A5-926E-1ABC372B881E}">
      <dgm:prSet phldrT="[Text]" custT="1"/>
      <dgm:spPr>
        <a:solidFill>
          <a:srgbClr val="00316A"/>
        </a:solidFill>
      </dgm:spPr>
      <dgm:t>
        <a:bodyPr/>
        <a:lstStyle/>
        <a:p>
          <a:r>
            <a:rPr lang="de-DE" sz="2400" dirty="0">
              <a:latin typeface="Calibri" panose="020F0502020204030204" pitchFamily="34" charset="0"/>
              <a:cs typeface="Calibri" panose="020F0502020204030204" pitchFamily="34" charset="0"/>
            </a:rPr>
            <a:t>Autoren</a:t>
          </a:r>
        </a:p>
      </dgm:t>
    </dgm:pt>
    <dgm:pt modelId="{CBA65806-3690-45AB-A725-49513216FB25}" type="parTrans" cxnId="{0164281E-73D3-45EC-9A29-2293FEE46D27}">
      <dgm:prSet/>
      <dgm:spPr/>
      <dgm:t>
        <a:bodyPr/>
        <a:lstStyle/>
        <a:p>
          <a:endParaRPr lang="de-DE"/>
        </a:p>
      </dgm:t>
    </dgm:pt>
    <dgm:pt modelId="{19073BFE-292B-4505-A81F-FF34B90E44C0}" type="sibTrans" cxnId="{0164281E-73D3-45EC-9A29-2293FEE46D27}">
      <dgm:prSet/>
      <dgm:spPr/>
      <dgm:t>
        <a:bodyPr/>
        <a:lstStyle/>
        <a:p>
          <a:endParaRPr lang="de-DE"/>
        </a:p>
      </dgm:t>
    </dgm:pt>
    <dgm:pt modelId="{37146E46-3037-47FA-B0A1-27585F447572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de-DE" sz="700" dirty="0"/>
        </a:p>
      </dgm:t>
    </dgm:pt>
    <dgm:pt modelId="{13186268-1D33-4590-BCCC-A5CCFEF871DB}" type="parTrans" cxnId="{9E4CEE86-8D7D-48FF-B04F-25F884C46AB4}">
      <dgm:prSet/>
      <dgm:spPr/>
      <dgm:t>
        <a:bodyPr/>
        <a:lstStyle/>
        <a:p>
          <a:endParaRPr lang="de-DE"/>
        </a:p>
      </dgm:t>
    </dgm:pt>
    <dgm:pt modelId="{15C01857-D229-40FE-AB9F-186BC0D3C11D}" type="sibTrans" cxnId="{9E4CEE86-8D7D-48FF-B04F-25F884C46AB4}">
      <dgm:prSet/>
      <dgm:spPr/>
      <dgm:t>
        <a:bodyPr/>
        <a:lstStyle/>
        <a:p>
          <a:endParaRPr lang="de-DE"/>
        </a:p>
      </dgm:t>
    </dgm:pt>
    <dgm:pt modelId="{C4A3FA50-C093-46FA-8C16-A8D2154FFFCD}">
      <dgm:prSet phldrT="[Text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de-DE" sz="700" dirty="0"/>
        </a:p>
      </dgm:t>
    </dgm:pt>
    <dgm:pt modelId="{F3611E14-EA19-425A-884C-1143FB5FB5C6}" type="parTrans" cxnId="{814ED751-8A09-4E47-B3C5-1FC1574DC8C1}">
      <dgm:prSet/>
      <dgm:spPr/>
      <dgm:t>
        <a:bodyPr/>
        <a:lstStyle/>
        <a:p>
          <a:endParaRPr lang="de-DE"/>
        </a:p>
      </dgm:t>
    </dgm:pt>
    <dgm:pt modelId="{E84015E5-4656-44C5-9F97-2E9EC1AFF244}" type="sibTrans" cxnId="{814ED751-8A09-4E47-B3C5-1FC1574DC8C1}">
      <dgm:prSet/>
      <dgm:spPr/>
      <dgm:t>
        <a:bodyPr/>
        <a:lstStyle/>
        <a:p>
          <a:endParaRPr lang="de-DE"/>
        </a:p>
      </dgm:t>
    </dgm:pt>
    <dgm:pt modelId="{3F221307-F42C-4F0A-B961-63C167C2B707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400" b="0" i="1" dirty="0">
              <a:latin typeface="Calibri" panose="020F0502020204030204" pitchFamily="34" charset="0"/>
              <a:cs typeface="Calibri" panose="020F0502020204030204" pitchFamily="34" charset="0"/>
            </a:rPr>
            <a:t>Angehörige des deutschen </a:t>
          </a:r>
          <a:r>
            <a:rPr lang="de-DE" sz="1400" b="0" i="1" dirty="0" smtClean="0">
              <a:latin typeface="Calibri" panose="020F0502020204030204" pitchFamily="34" charset="0"/>
              <a:cs typeface="Calibri" panose="020F0502020204030204" pitchFamily="34" charset="0"/>
            </a:rPr>
            <a:t>Wissenschaftssystems</a:t>
          </a:r>
          <a:endParaRPr lang="de-DE" sz="1400" b="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3C37FB-0B0D-47EF-A992-A3077251F3C0}" type="parTrans" cxnId="{D9D9EAA2-6534-4699-BBFA-6E7DA29A7A37}">
      <dgm:prSet/>
      <dgm:spPr/>
      <dgm:t>
        <a:bodyPr/>
        <a:lstStyle/>
        <a:p>
          <a:endParaRPr lang="de-DE"/>
        </a:p>
      </dgm:t>
    </dgm:pt>
    <dgm:pt modelId="{113AA436-D9FB-475F-AA75-A4F04FABB747}" type="sibTrans" cxnId="{D9D9EAA2-6534-4699-BBFA-6E7DA29A7A37}">
      <dgm:prSet/>
      <dgm:spPr/>
      <dgm:t>
        <a:bodyPr/>
        <a:lstStyle/>
        <a:p>
          <a:endParaRPr lang="de-DE"/>
        </a:p>
      </dgm:t>
    </dgm:pt>
    <dgm:pt modelId="{40548F4D-6336-45F2-B169-C1208CA728FB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400" i="1" dirty="0" smtClean="0">
              <a:latin typeface="Calibri" panose="020F0502020204030204" pitchFamily="34" charset="0"/>
              <a:cs typeface="Calibri" panose="020F0502020204030204" pitchFamily="34" charset="0"/>
            </a:rPr>
            <a:t>Einreichungsverfahren (Informationen zu Buch  und Autor (Abstract, CV, Publikationsverzeichnis)</a:t>
          </a:r>
          <a:endParaRPr lang="de-DE" sz="140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CC76EA-249B-4FD7-B9AD-5C5B36AF38B3}" type="parTrans" cxnId="{8B3B9A1A-6187-469A-AEA9-2C5C70D2963D}">
      <dgm:prSet/>
      <dgm:spPr/>
      <dgm:t>
        <a:bodyPr/>
        <a:lstStyle/>
        <a:p>
          <a:endParaRPr lang="de-DE"/>
        </a:p>
      </dgm:t>
    </dgm:pt>
    <dgm:pt modelId="{D02AE184-24AA-4BFD-966C-9AEC8D6BABA9}" type="sibTrans" cxnId="{8B3B9A1A-6187-469A-AEA9-2C5C70D2963D}">
      <dgm:prSet/>
      <dgm:spPr/>
      <dgm:t>
        <a:bodyPr/>
        <a:lstStyle/>
        <a:p>
          <a:endParaRPr lang="de-DE"/>
        </a:p>
      </dgm:t>
    </dgm:pt>
    <dgm:pt modelId="{CCF76F8E-98CD-4C57-ABA6-81D0D8F9515B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400" i="1" dirty="0" smtClean="0">
              <a:latin typeface="Calibri" panose="020F0502020204030204" pitchFamily="34" charset="0"/>
              <a:cs typeface="Calibri" panose="020F0502020204030204" pitchFamily="34" charset="0"/>
            </a:rPr>
            <a:t>Nachweis der verlegerischen </a:t>
          </a:r>
          <a:r>
            <a:rPr lang="de-DE" sz="1400" i="1" dirty="0">
              <a:latin typeface="Calibri" panose="020F0502020204030204" pitchFamily="34" charset="0"/>
              <a:cs typeface="Calibri" panose="020F0502020204030204" pitchFamily="34" charset="0"/>
            </a:rPr>
            <a:t>Leistungen </a:t>
          </a:r>
          <a:r>
            <a:rPr lang="de-DE" sz="1400" i="1" dirty="0" smtClean="0">
              <a:latin typeface="Calibri" panose="020F0502020204030204" pitchFamily="34" charset="0"/>
              <a:cs typeface="Calibri" panose="020F0502020204030204" pitchFamily="34" charset="0"/>
            </a:rPr>
            <a:t>und der Qualitätssicherung (z.B. Peer Review)</a:t>
          </a:r>
          <a:endParaRPr lang="de-DE" sz="140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9055D0-C601-419E-BEF4-F2B08D57EE94}" type="parTrans" cxnId="{423E93B3-4976-440F-A48E-5ABBF85DA050}">
      <dgm:prSet/>
      <dgm:spPr/>
      <dgm:t>
        <a:bodyPr/>
        <a:lstStyle/>
        <a:p>
          <a:endParaRPr lang="de-DE"/>
        </a:p>
      </dgm:t>
    </dgm:pt>
    <dgm:pt modelId="{4C4C38EC-AE69-43F0-933F-92FE6AF81EF5}" type="sibTrans" cxnId="{423E93B3-4976-440F-A48E-5ABBF85DA050}">
      <dgm:prSet/>
      <dgm:spPr/>
      <dgm:t>
        <a:bodyPr/>
        <a:lstStyle/>
        <a:p>
          <a:endParaRPr lang="de-DE"/>
        </a:p>
      </dgm:t>
    </dgm:pt>
    <dgm:pt modelId="{ADA5975B-4C50-448C-80DF-4D0265A2FD7E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400" i="1" dirty="0">
              <a:latin typeface="Calibri" panose="020F0502020204030204" pitchFamily="34" charset="0"/>
              <a:cs typeface="Calibri" panose="020F0502020204030204" pitchFamily="34" charset="0"/>
            </a:rPr>
            <a:t>Kostenkalkulation: maximal 4.672 € netto pro Titel</a:t>
          </a:r>
        </a:p>
      </dgm:t>
    </dgm:pt>
    <dgm:pt modelId="{88EB5A74-6482-4C5B-82CB-2A916E1D520A}" type="parTrans" cxnId="{07D842F1-D786-4B3C-844C-16916B96EBA4}">
      <dgm:prSet/>
      <dgm:spPr/>
      <dgm:t>
        <a:bodyPr/>
        <a:lstStyle/>
        <a:p>
          <a:endParaRPr lang="de-DE"/>
        </a:p>
      </dgm:t>
    </dgm:pt>
    <dgm:pt modelId="{9298D482-1917-4C50-9996-A5DC870655BB}" type="sibTrans" cxnId="{07D842F1-D786-4B3C-844C-16916B96EBA4}">
      <dgm:prSet/>
      <dgm:spPr/>
      <dgm:t>
        <a:bodyPr/>
        <a:lstStyle/>
        <a:p>
          <a:endParaRPr lang="de-DE"/>
        </a:p>
      </dgm:t>
    </dgm:pt>
    <dgm:pt modelId="{B9120436-25D1-4547-9CE7-5A7BA2B342B4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400" b="0" i="1" dirty="0">
              <a:latin typeface="Calibri" panose="020F0502020204030204" pitchFamily="34" charset="0"/>
              <a:cs typeface="Calibri" panose="020F0502020204030204" pitchFamily="34" charset="0"/>
            </a:rPr>
            <a:t>Berücksichtigung des wissenschaftlichen Nachwuchses </a:t>
          </a:r>
        </a:p>
      </dgm:t>
    </dgm:pt>
    <dgm:pt modelId="{7A04E108-55D7-4124-9FC3-DD7D4772CA46}" type="parTrans" cxnId="{5C239780-CE67-4346-89E9-721ADD2F536A}">
      <dgm:prSet/>
      <dgm:spPr/>
      <dgm:t>
        <a:bodyPr/>
        <a:lstStyle/>
        <a:p>
          <a:endParaRPr lang="de-DE"/>
        </a:p>
      </dgm:t>
    </dgm:pt>
    <dgm:pt modelId="{770A5342-30BE-457B-B9CD-9C785A138B62}" type="sibTrans" cxnId="{5C239780-CE67-4346-89E9-721ADD2F536A}">
      <dgm:prSet/>
      <dgm:spPr/>
      <dgm:t>
        <a:bodyPr/>
        <a:lstStyle/>
        <a:p>
          <a:endParaRPr lang="de-DE"/>
        </a:p>
      </dgm:t>
    </dgm:pt>
    <dgm:pt modelId="{36654E85-9CF8-4A54-9CFA-0BE7AA47C189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400" i="1" dirty="0">
              <a:latin typeface="Calibri" panose="020F0502020204030204" pitchFamily="34" charset="0"/>
              <a:cs typeface="Calibri" panose="020F0502020204030204" pitchFamily="34" charset="0"/>
            </a:rPr>
            <a:t>Langzeitarchivierung im </a:t>
          </a:r>
          <a:r>
            <a:rPr lang="de-DE" sz="1400" i="1" dirty="0" smtClean="0">
              <a:latin typeface="Calibri" panose="020F0502020204030204" pitchFamily="34" charset="0"/>
              <a:cs typeface="Calibri" panose="020F0502020204030204" pitchFamily="34" charset="0"/>
            </a:rPr>
            <a:t>Repositorium </a:t>
          </a:r>
          <a:r>
            <a:rPr lang="de-DE" sz="1400" i="1" dirty="0">
              <a:latin typeface="Calibri" panose="020F0502020204030204" pitchFamily="34" charset="0"/>
              <a:cs typeface="Calibri" panose="020F0502020204030204" pitchFamily="34" charset="0"/>
            </a:rPr>
            <a:t>peDOCS (</a:t>
          </a:r>
          <a:r>
            <a:rPr lang="de-DE" sz="1400" i="1" dirty="0" smtClean="0">
              <a:latin typeface="Calibri" panose="020F0502020204030204" pitchFamily="34" charset="0"/>
              <a:cs typeface="Calibri" panose="020F0502020204030204" pitchFamily="34" charset="0"/>
            </a:rPr>
            <a:t>DIPF-Frankfurt)</a:t>
          </a:r>
          <a:endParaRPr lang="de-DE" sz="700" dirty="0"/>
        </a:p>
      </dgm:t>
    </dgm:pt>
    <dgm:pt modelId="{7524434B-643F-45F0-BA7F-A29FAB3445F2}" type="parTrans" cxnId="{63C0919F-DA26-4276-A461-F8C3BAFA6F22}">
      <dgm:prSet/>
      <dgm:spPr/>
      <dgm:t>
        <a:bodyPr/>
        <a:lstStyle/>
        <a:p>
          <a:endParaRPr lang="de-DE"/>
        </a:p>
      </dgm:t>
    </dgm:pt>
    <dgm:pt modelId="{822D0D8F-A92E-4814-B20C-917041C365DD}" type="sibTrans" cxnId="{63C0919F-DA26-4276-A461-F8C3BAFA6F22}">
      <dgm:prSet/>
      <dgm:spPr/>
      <dgm:t>
        <a:bodyPr/>
        <a:lstStyle/>
        <a:p>
          <a:endParaRPr lang="de-DE"/>
        </a:p>
      </dgm:t>
    </dgm:pt>
    <dgm:pt modelId="{1BF99CC0-7A58-4732-BE85-A9157C099D9F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400" i="1" dirty="0">
              <a:latin typeface="Calibri" panose="020F0502020204030204" pitchFamily="34" charset="0"/>
              <a:cs typeface="Calibri" panose="020F0502020204030204" pitchFamily="34" charset="0"/>
            </a:rPr>
            <a:t>Veröffentlichung vor bzw. zeitgleich mit Druckausgabe</a:t>
          </a:r>
        </a:p>
      </dgm:t>
    </dgm:pt>
    <dgm:pt modelId="{45652270-BDA8-4F00-B4DF-A3E31EC6E26B}" type="parTrans" cxnId="{4B83CE42-BF53-445B-8A91-C78B13AAAFC7}">
      <dgm:prSet/>
      <dgm:spPr/>
      <dgm:t>
        <a:bodyPr/>
        <a:lstStyle/>
        <a:p>
          <a:endParaRPr lang="de-DE"/>
        </a:p>
      </dgm:t>
    </dgm:pt>
    <dgm:pt modelId="{0F686A14-C20C-436F-BABB-D9E607814544}" type="sibTrans" cxnId="{4B83CE42-BF53-445B-8A91-C78B13AAAFC7}">
      <dgm:prSet/>
      <dgm:spPr/>
      <dgm:t>
        <a:bodyPr/>
        <a:lstStyle/>
        <a:p>
          <a:endParaRPr lang="de-DE"/>
        </a:p>
      </dgm:t>
    </dgm:pt>
    <dgm:pt modelId="{3BCFE811-0630-4E5F-9596-A505FAD4B179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de-DE" sz="140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6C5CC3-144B-4ED6-89AB-739014A1DDD7}" type="parTrans" cxnId="{AAC03489-FA18-4C18-A4C2-C6FD8CA0CBBC}">
      <dgm:prSet/>
      <dgm:spPr/>
      <dgm:t>
        <a:bodyPr/>
        <a:lstStyle/>
        <a:p>
          <a:endParaRPr lang="de-DE"/>
        </a:p>
      </dgm:t>
    </dgm:pt>
    <dgm:pt modelId="{CB838106-8BD8-4D9D-A502-3EBCDA2CAA34}" type="sibTrans" cxnId="{AAC03489-FA18-4C18-A4C2-C6FD8CA0CBBC}">
      <dgm:prSet/>
      <dgm:spPr/>
      <dgm:t>
        <a:bodyPr/>
        <a:lstStyle/>
        <a:p>
          <a:endParaRPr lang="de-DE"/>
        </a:p>
      </dgm:t>
    </dgm:pt>
    <dgm:pt modelId="{3115167D-D16C-4EB7-BBB4-6126B226238E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400" i="1" dirty="0" smtClean="0">
              <a:latin typeface="Calibri" panose="020F0502020204030204" pitchFamily="34" charset="0"/>
              <a:cs typeface="Calibri" panose="020F0502020204030204" pitchFamily="34" charset="0"/>
            </a:rPr>
            <a:t>50 % bzw. 30 % </a:t>
          </a:r>
          <a:r>
            <a:rPr lang="de-DE" sz="1400" i="1" dirty="0">
              <a:latin typeface="Calibri" panose="020F0502020204030204" pitchFamily="34" charset="0"/>
              <a:cs typeface="Calibri" panose="020F0502020204030204" pitchFamily="34" charset="0"/>
            </a:rPr>
            <a:t>Fördermittel </a:t>
          </a:r>
          <a:r>
            <a:rPr lang="de-DE" sz="1400" i="1" dirty="0" smtClean="0">
              <a:latin typeface="Calibri" panose="020F0502020204030204" pitchFamily="34" charset="0"/>
              <a:cs typeface="Calibri" panose="020F0502020204030204" pitchFamily="34" charset="0"/>
            </a:rPr>
            <a:t>DFG pro Jahr</a:t>
          </a:r>
          <a:endParaRPr lang="de-DE" sz="140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C3A77D-672C-4FB7-AFFD-04776911552B}" type="parTrans" cxnId="{EAF61F64-4AFB-4783-94AB-D62FCE8A2829}">
      <dgm:prSet/>
      <dgm:spPr/>
      <dgm:t>
        <a:bodyPr/>
        <a:lstStyle/>
        <a:p>
          <a:endParaRPr lang="de-DE"/>
        </a:p>
      </dgm:t>
    </dgm:pt>
    <dgm:pt modelId="{E85D4258-D4D4-4E49-9246-B71EA5C0E714}" type="sibTrans" cxnId="{EAF61F64-4AFB-4783-94AB-D62FCE8A2829}">
      <dgm:prSet/>
      <dgm:spPr/>
      <dgm:t>
        <a:bodyPr/>
        <a:lstStyle/>
        <a:p>
          <a:endParaRPr lang="de-DE"/>
        </a:p>
      </dgm:t>
    </dgm:pt>
    <dgm:pt modelId="{1B080CAA-B01A-4376-A60A-6C0A147CD6BA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400" i="1" dirty="0">
              <a:latin typeface="Calibri" panose="020F0502020204030204" pitchFamily="34" charset="0"/>
              <a:cs typeface="Calibri" panose="020F0502020204030204" pitchFamily="34" charset="0"/>
            </a:rPr>
            <a:t>Kosten pro </a:t>
          </a:r>
          <a:r>
            <a:rPr lang="de-DE" sz="1400" i="1" dirty="0" smtClean="0">
              <a:latin typeface="Calibri" panose="020F0502020204030204" pitchFamily="34" charset="0"/>
              <a:cs typeface="Calibri" panose="020F0502020204030204" pitchFamily="34" charset="0"/>
            </a:rPr>
            <a:t>Bibliothek maximal </a:t>
          </a:r>
          <a:r>
            <a:rPr lang="de-DE" sz="1400" i="1" dirty="0">
              <a:latin typeface="Calibri" panose="020F0502020204030204" pitchFamily="34" charset="0"/>
              <a:cs typeface="Calibri" panose="020F0502020204030204" pitchFamily="34" charset="0"/>
            </a:rPr>
            <a:t>2.000 € (Brutto</a:t>
          </a:r>
          <a:r>
            <a:rPr lang="de-DE" sz="1400" i="1" dirty="0" smtClean="0">
              <a:latin typeface="Calibri" panose="020F0502020204030204" pitchFamily="34" charset="0"/>
              <a:cs typeface="Calibri" panose="020F0502020204030204" pitchFamily="34" charset="0"/>
            </a:rPr>
            <a:t>) bei 25 bzw. 35 Mindestteilnehmern</a:t>
          </a:r>
          <a:endParaRPr lang="de-DE" sz="140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F74AC1-2944-4681-8940-E496C0066156}" type="parTrans" cxnId="{65C66043-D097-480D-8A72-D6782F675A8B}">
      <dgm:prSet/>
      <dgm:spPr/>
      <dgm:t>
        <a:bodyPr/>
        <a:lstStyle/>
        <a:p>
          <a:endParaRPr lang="de-DE"/>
        </a:p>
      </dgm:t>
    </dgm:pt>
    <dgm:pt modelId="{2C01EA90-224B-4EBF-A0B5-28EA41BC2C65}" type="sibTrans" cxnId="{65C66043-D097-480D-8A72-D6782F675A8B}">
      <dgm:prSet/>
      <dgm:spPr/>
      <dgm:t>
        <a:bodyPr/>
        <a:lstStyle/>
        <a:p>
          <a:endParaRPr lang="de-DE"/>
        </a:p>
      </dgm:t>
    </dgm:pt>
    <dgm:pt modelId="{2B7CBE83-B313-4C8E-990C-261573F5D2D4}">
      <dgm:prSet phldrT="[Text]" custT="1"/>
      <dgm:spPr>
        <a:solidFill>
          <a:srgbClr val="00316A"/>
        </a:solidFill>
      </dgm:spPr>
      <dgm:t>
        <a:bodyPr/>
        <a:lstStyle/>
        <a:p>
          <a:r>
            <a:rPr lang="de-DE" sz="2400" dirty="0">
              <a:latin typeface="Calibri" panose="020F0502020204030204" pitchFamily="34" charset="0"/>
              <a:cs typeface="Calibri" panose="020F0502020204030204" pitchFamily="34" charset="0"/>
            </a:rPr>
            <a:t>Verlag</a:t>
          </a:r>
        </a:p>
      </dgm:t>
    </dgm:pt>
    <dgm:pt modelId="{0FA427C4-A4D4-4F60-801C-13423583ED00}" type="sibTrans" cxnId="{82628165-8B4F-494D-802D-987F21EFC89B}">
      <dgm:prSet/>
      <dgm:spPr/>
      <dgm:t>
        <a:bodyPr/>
        <a:lstStyle/>
        <a:p>
          <a:endParaRPr lang="de-DE"/>
        </a:p>
      </dgm:t>
    </dgm:pt>
    <dgm:pt modelId="{33D14DA1-C8CB-4A1B-8EB8-0BCEA901DC03}" type="parTrans" cxnId="{82628165-8B4F-494D-802D-987F21EFC89B}">
      <dgm:prSet/>
      <dgm:spPr/>
      <dgm:t>
        <a:bodyPr/>
        <a:lstStyle/>
        <a:p>
          <a:endParaRPr lang="de-DE"/>
        </a:p>
      </dgm:t>
    </dgm:pt>
    <dgm:pt modelId="{7DB2147B-F466-4A61-8766-40EC0D57A1B8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de-DE" sz="140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9C426B-A8EA-4D4A-8EB7-4E1A8C104022}" type="parTrans" cxnId="{7B2C58FB-07C5-4935-B92F-B4EB2A0A6342}">
      <dgm:prSet/>
      <dgm:spPr/>
      <dgm:t>
        <a:bodyPr/>
        <a:lstStyle/>
        <a:p>
          <a:endParaRPr lang="de-DE"/>
        </a:p>
      </dgm:t>
    </dgm:pt>
    <dgm:pt modelId="{A6BA60FC-18D9-4270-9B21-744B7878813E}" type="sibTrans" cxnId="{7B2C58FB-07C5-4935-B92F-B4EB2A0A6342}">
      <dgm:prSet/>
      <dgm:spPr/>
      <dgm:t>
        <a:bodyPr/>
        <a:lstStyle/>
        <a:p>
          <a:endParaRPr lang="de-DE"/>
        </a:p>
      </dgm:t>
    </dgm:pt>
    <dgm:pt modelId="{455FDBD6-5BB5-4BB6-B721-DFCB96C0E5CA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de-DE" sz="1400" i="1" dirty="0" smtClean="0">
              <a:latin typeface="Calibri" panose="020F0502020204030204" pitchFamily="34" charset="0"/>
              <a:cs typeface="Calibri" panose="020F0502020204030204" pitchFamily="34" charset="0"/>
            </a:rPr>
            <a:t>Paket mit maximal 20 Titeln in 2022 und 2023</a:t>
          </a:r>
          <a:endParaRPr lang="de-DE" sz="140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0A81A2-5E99-46EF-BCCC-D79006CB48CF}" type="parTrans" cxnId="{902218B0-FA46-455E-9CB4-116220979AB5}">
      <dgm:prSet/>
      <dgm:spPr/>
      <dgm:t>
        <a:bodyPr/>
        <a:lstStyle/>
        <a:p>
          <a:endParaRPr lang="de-DE"/>
        </a:p>
      </dgm:t>
    </dgm:pt>
    <dgm:pt modelId="{FD93EA25-C9AC-4BD1-8577-1F921CDC53DC}" type="sibTrans" cxnId="{902218B0-FA46-455E-9CB4-116220979AB5}">
      <dgm:prSet/>
      <dgm:spPr/>
      <dgm:t>
        <a:bodyPr/>
        <a:lstStyle/>
        <a:p>
          <a:endParaRPr lang="de-DE"/>
        </a:p>
      </dgm:t>
    </dgm:pt>
    <dgm:pt modelId="{2D2C067A-DB02-4F4B-9E00-018BCD7273B6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endParaRPr lang="de-DE" sz="140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8B74DD-E959-4335-83E2-7B7E879711CD}" type="parTrans" cxnId="{B1C0A8A1-6C08-460A-B9EE-949B45ABDA12}">
      <dgm:prSet/>
      <dgm:spPr/>
      <dgm:t>
        <a:bodyPr/>
        <a:lstStyle/>
        <a:p>
          <a:endParaRPr lang="de-DE"/>
        </a:p>
      </dgm:t>
    </dgm:pt>
    <dgm:pt modelId="{2756B33F-E3E4-420E-A3E3-B00AB249CC9B}" type="sibTrans" cxnId="{B1C0A8A1-6C08-460A-B9EE-949B45ABDA12}">
      <dgm:prSet/>
      <dgm:spPr/>
      <dgm:t>
        <a:bodyPr/>
        <a:lstStyle/>
        <a:p>
          <a:endParaRPr lang="de-DE"/>
        </a:p>
      </dgm:t>
    </dgm:pt>
    <dgm:pt modelId="{DBD43063-76E4-4297-B652-6573284E6DCE}" type="pres">
      <dgm:prSet presAssocID="{D312B14D-CE52-4488-81AE-1A8A8AC0D0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FF3482C-7B7F-4DFB-BCF6-D3BF6627B8C6}" type="pres">
      <dgm:prSet presAssocID="{2B7CBE83-B313-4C8E-990C-261573F5D2D4}" presName="linNode" presStyleCnt="0"/>
      <dgm:spPr/>
    </dgm:pt>
    <dgm:pt modelId="{51F5E46F-9DD7-4189-BB3B-D494B1D0A865}" type="pres">
      <dgm:prSet presAssocID="{2B7CBE83-B313-4C8E-990C-261573F5D2D4}" presName="parentText" presStyleLbl="node1" presStyleIdx="0" presStyleCnt="4" custScaleX="7741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92EF85-4FE5-492F-8857-568036348B86}" type="pres">
      <dgm:prSet presAssocID="{2B7CBE83-B313-4C8E-990C-261573F5D2D4}" presName="descendantText" presStyleLbl="alignAccFollowNode1" presStyleIdx="0" presStyleCnt="4" custScaleX="16369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2CABA1-4B63-40DC-A7C8-60DD876EAFC0}" type="pres">
      <dgm:prSet presAssocID="{0FA427C4-A4D4-4F60-801C-13423583ED00}" presName="sp" presStyleCnt="0"/>
      <dgm:spPr/>
    </dgm:pt>
    <dgm:pt modelId="{BE6D6106-CF8D-4D56-A50E-651AF4CBBEE9}" type="pres">
      <dgm:prSet presAssocID="{8DB2E211-9498-41A5-926E-1ABC372B881E}" presName="linNode" presStyleCnt="0"/>
      <dgm:spPr/>
    </dgm:pt>
    <dgm:pt modelId="{207F1EDF-7B4D-4B63-8410-E3BBCB77FA74}" type="pres">
      <dgm:prSet presAssocID="{8DB2E211-9498-41A5-926E-1ABC372B881E}" presName="parentText" presStyleLbl="node1" presStyleIdx="1" presStyleCnt="4" custScaleX="6240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284DDE1-57CF-4D2F-8313-C07D85719DD5}" type="pres">
      <dgm:prSet presAssocID="{8DB2E211-9498-41A5-926E-1ABC372B881E}" presName="descendantText" presStyleLbl="alignAccFollowNode1" presStyleIdx="1" presStyleCnt="4" custScaleX="135770" custLinFactNeighborX="3868" custLinFactNeighborY="-47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A606454-BC63-4942-BCA2-A622F6049295}" type="pres">
      <dgm:prSet presAssocID="{19073BFE-292B-4505-A81F-FF34B90E44C0}" presName="sp" presStyleCnt="0"/>
      <dgm:spPr/>
    </dgm:pt>
    <dgm:pt modelId="{9FDD4D6C-F763-4AC5-987E-C80775D71E2B}" type="pres">
      <dgm:prSet presAssocID="{ECC4605B-497A-496E-89FC-2F7D133C7879}" presName="linNode" presStyleCnt="0"/>
      <dgm:spPr/>
    </dgm:pt>
    <dgm:pt modelId="{A7032D47-B511-4B76-B5C7-F67A49CFE5B2}" type="pres">
      <dgm:prSet presAssocID="{ECC4605B-497A-496E-89FC-2F7D133C7879}" presName="parentText" presStyleLbl="node1" presStyleIdx="2" presStyleCnt="4" custScaleX="58159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6E49A1B-412E-464A-A2F6-373FCB30722A}" type="pres">
      <dgm:prSet presAssocID="{ECC4605B-497A-496E-89FC-2F7D133C7879}" presName="descendantText" presStyleLbl="alignAccFollowNode1" presStyleIdx="2" presStyleCnt="4" custScaleX="126117" custScaleY="93657" custLinFactNeighborX="113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4689BA-DE18-425C-A279-8F95D9FCFF4C}" type="pres">
      <dgm:prSet presAssocID="{04AAFE95-35AC-4BC0-9890-95EB89EEFC24}" presName="sp" presStyleCnt="0"/>
      <dgm:spPr/>
    </dgm:pt>
    <dgm:pt modelId="{DE1BA0C8-1DE9-4FC1-852F-B2AF3ABFFDAF}" type="pres">
      <dgm:prSet presAssocID="{4F622AA6-48A4-420C-845D-F6C3A6753B04}" presName="linNode" presStyleCnt="0"/>
      <dgm:spPr/>
    </dgm:pt>
    <dgm:pt modelId="{97C5A824-61FE-42F5-B75D-749A8B85A9FC}" type="pres">
      <dgm:prSet presAssocID="{4F622AA6-48A4-420C-845D-F6C3A6753B04}" presName="parentText" presStyleLbl="node1" presStyleIdx="3" presStyleCnt="4" custScaleX="57258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16CE63-5054-4F81-8E03-429307BBADA3}" type="pres">
      <dgm:prSet presAssocID="{4F622AA6-48A4-420C-845D-F6C3A6753B04}" presName="descendantText" presStyleLbl="alignAccFollowNode1" presStyleIdx="3" presStyleCnt="4" custScaleX="123344" custLinFactNeighborX="37634" custLinFactNeighborY="-60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12C1051-5348-4AD5-908B-E9B8AAAC6C4D}" srcId="{D312B14D-CE52-4488-81AE-1A8A8AC0D004}" destId="{4F622AA6-48A4-420C-845D-F6C3A6753B04}" srcOrd="3" destOrd="0" parTransId="{CBBC6F60-4C89-4E66-BAE1-DA856CEAA003}" sibTransId="{959A35CF-27EF-42C6-B9C0-E457F6C860B6}"/>
    <dgm:cxn modelId="{814ED751-8A09-4E47-B3C5-1FC1574DC8C1}" srcId="{4F622AA6-48A4-420C-845D-F6C3A6753B04}" destId="{C4A3FA50-C093-46FA-8C16-A8D2154FFFCD}" srcOrd="8" destOrd="0" parTransId="{F3611E14-EA19-425A-884C-1143FB5FB5C6}" sibTransId="{E84015E5-4656-44C5-9F97-2E9EC1AFF244}"/>
    <dgm:cxn modelId="{63C0919F-DA26-4276-A461-F8C3BAFA6F22}" srcId="{ECC4605B-497A-496E-89FC-2F7D133C7879}" destId="{36654E85-9CF8-4A54-9CFA-0BE7AA47C189}" srcOrd="3" destOrd="0" parTransId="{7524434B-643F-45F0-BA7F-A29FAB3445F2}" sibTransId="{822D0D8F-A92E-4814-B20C-917041C365DD}"/>
    <dgm:cxn modelId="{F3300522-6F2C-4827-A6F8-7DC4BA37E5AB}" type="presOf" srcId="{2D2C067A-DB02-4F4B-9E00-018BCD7273B6}" destId="{8216CE63-5054-4F81-8E03-429307BBADA3}" srcOrd="0" destOrd="1" presId="urn:microsoft.com/office/officeart/2005/8/layout/vList5"/>
    <dgm:cxn modelId="{902218B0-FA46-455E-9CB4-116220979AB5}" srcId="{4F622AA6-48A4-420C-845D-F6C3A6753B04}" destId="{455FDBD6-5BB5-4BB6-B721-DFCB96C0E5CA}" srcOrd="2" destOrd="0" parTransId="{5F0A81A2-5E99-46EF-BCCC-D79006CB48CF}" sibTransId="{FD93EA25-C9AC-4BD1-8577-1F921CDC53DC}"/>
    <dgm:cxn modelId="{53BF9D50-1DC0-4A57-B78F-1BDD35F76193}" type="presOf" srcId="{7DB2147B-F466-4A61-8766-40EC0D57A1B8}" destId="{8216CE63-5054-4F81-8E03-429307BBADA3}" srcOrd="0" destOrd="0" presId="urn:microsoft.com/office/officeart/2005/8/layout/vList5"/>
    <dgm:cxn modelId="{423E93B3-4976-440F-A48E-5ABBF85DA050}" srcId="{2B7CBE83-B313-4C8E-990C-261573F5D2D4}" destId="{CCF76F8E-98CD-4C57-ABA6-81D0D8F9515B}" srcOrd="2" destOrd="0" parTransId="{449055D0-C601-419E-BEF4-F2B08D57EE94}" sibTransId="{4C4C38EC-AE69-43F0-933F-92FE6AF81EF5}"/>
    <dgm:cxn modelId="{54C6DD5A-3F5D-414B-AA0E-970465B1E6CE}" type="presOf" srcId="{2B7CBE83-B313-4C8E-990C-261573F5D2D4}" destId="{51F5E46F-9DD7-4189-BB3B-D494B1D0A865}" srcOrd="0" destOrd="0" presId="urn:microsoft.com/office/officeart/2005/8/layout/vList5"/>
    <dgm:cxn modelId="{BE801154-8E4C-49E6-AB65-827798F165C6}" type="presOf" srcId="{455FDBD6-5BB5-4BB6-B721-DFCB96C0E5CA}" destId="{8216CE63-5054-4F81-8E03-429307BBADA3}" srcOrd="0" destOrd="2" presId="urn:microsoft.com/office/officeart/2005/8/layout/vList5"/>
    <dgm:cxn modelId="{7B2C58FB-07C5-4935-B92F-B4EB2A0A6342}" srcId="{4F622AA6-48A4-420C-845D-F6C3A6753B04}" destId="{7DB2147B-F466-4A61-8766-40EC0D57A1B8}" srcOrd="0" destOrd="0" parTransId="{369C426B-A8EA-4D4A-8EB7-4E1A8C104022}" sibTransId="{A6BA60FC-18D9-4270-9B21-744B7878813E}"/>
    <dgm:cxn modelId="{07D842F1-D786-4B3C-844C-16916B96EBA4}" srcId="{2B7CBE83-B313-4C8E-990C-261573F5D2D4}" destId="{ADA5975B-4C50-448C-80DF-4D0265A2FD7E}" srcOrd="3" destOrd="0" parTransId="{88EB5A74-6482-4C5B-82CB-2A916E1D520A}" sibTransId="{9298D482-1917-4C50-9996-A5DC870655BB}"/>
    <dgm:cxn modelId="{42FF02A7-3EA2-40A5-AE8A-C26EA12104F5}" type="presOf" srcId="{40548F4D-6336-45F2-B169-C1208CA728FB}" destId="{0B92EF85-4FE5-492F-8857-568036348B86}" srcOrd="0" destOrd="1" presId="urn:microsoft.com/office/officeart/2005/8/layout/vList5"/>
    <dgm:cxn modelId="{DCED9FA0-38BF-47F6-B9EC-B6BC11BC4D72}" type="presOf" srcId="{3F221307-F42C-4F0A-B961-63C167C2B707}" destId="{D284DDE1-57CF-4D2F-8313-C07D85719DD5}" srcOrd="0" destOrd="0" presId="urn:microsoft.com/office/officeart/2005/8/layout/vList5"/>
    <dgm:cxn modelId="{BB315AD2-6858-472F-A7FD-99E54056AB52}" type="presOf" srcId="{8FF10CD0-AED5-4E59-94A6-2B26C3B7B525}" destId="{8216CE63-5054-4F81-8E03-429307BBADA3}" srcOrd="0" destOrd="3" presId="urn:microsoft.com/office/officeart/2005/8/layout/vList5"/>
    <dgm:cxn modelId="{9E4CEE86-8D7D-48FF-B04F-25F884C46AB4}" srcId="{4F622AA6-48A4-420C-845D-F6C3A6753B04}" destId="{37146E46-3037-47FA-B0A1-27585F447572}" srcOrd="7" destOrd="0" parTransId="{13186268-1D33-4590-BCCC-A5CCFEF871DB}" sibTransId="{15C01857-D229-40FE-AB9F-186BC0D3C11D}"/>
    <dgm:cxn modelId="{E2BA38D1-9E9D-466E-B374-6F93C4D5C397}" srcId="{ECC4605B-497A-496E-89FC-2F7D133C7879}" destId="{8A1ACE1F-0553-43D6-B53C-E2A4EDAD7C3F}" srcOrd="2" destOrd="0" parTransId="{A8F3C78A-1DAA-4B1E-A6D4-27AB50ED2033}" sibTransId="{0E7295E4-B796-4D9C-86F2-523E0898C10A}"/>
    <dgm:cxn modelId="{491F26AA-27E0-4CAB-92A5-F71179870D12}" srcId="{4F622AA6-48A4-420C-845D-F6C3A6753B04}" destId="{8FF10CD0-AED5-4E59-94A6-2B26C3B7B525}" srcOrd="3" destOrd="0" parTransId="{A1190069-B87B-4359-A375-2DBABFD4909D}" sibTransId="{95D9726F-15B5-40A3-9346-AD3B994D3EDD}"/>
    <dgm:cxn modelId="{D666C77B-1FB4-4342-A503-0344FE716AE5}" type="presOf" srcId="{4F622AA6-48A4-420C-845D-F6C3A6753B04}" destId="{97C5A824-61FE-42F5-B75D-749A8B85A9FC}" srcOrd="0" destOrd="0" presId="urn:microsoft.com/office/officeart/2005/8/layout/vList5"/>
    <dgm:cxn modelId="{AAC03489-FA18-4C18-A4C2-C6FD8CA0CBBC}" srcId="{4F622AA6-48A4-420C-845D-F6C3A6753B04}" destId="{3BCFE811-0630-4E5F-9596-A505FAD4B179}" srcOrd="6" destOrd="0" parTransId="{446C5CC3-144B-4ED6-89AB-739014A1DDD7}" sibTransId="{CB838106-8BD8-4D9D-A502-3EBCDA2CAA34}"/>
    <dgm:cxn modelId="{BA23CCF4-0AB8-4509-9B84-AF87E31D897F}" type="presOf" srcId="{1B080CAA-B01A-4376-A60A-6C0A147CD6BA}" destId="{8216CE63-5054-4F81-8E03-429307BBADA3}" srcOrd="0" destOrd="5" presId="urn:microsoft.com/office/officeart/2005/8/layout/vList5"/>
    <dgm:cxn modelId="{A94AB2AE-2387-40D1-AC4C-AD8795C37A4A}" type="presOf" srcId="{37146E46-3037-47FA-B0A1-27585F447572}" destId="{8216CE63-5054-4F81-8E03-429307BBADA3}" srcOrd="0" destOrd="7" presId="urn:microsoft.com/office/officeart/2005/8/layout/vList5"/>
    <dgm:cxn modelId="{D9D9EAA2-6534-4699-BBFA-6E7DA29A7A37}" srcId="{8DB2E211-9498-41A5-926E-1ABC372B881E}" destId="{3F221307-F42C-4F0A-B961-63C167C2B707}" srcOrd="0" destOrd="0" parTransId="{0D3C37FB-0B0D-47EF-A992-A3077251F3C0}" sibTransId="{113AA436-D9FB-475F-AA75-A4F04FABB747}"/>
    <dgm:cxn modelId="{A2E2441A-3B75-448C-B01C-B4AEDDF4B5F7}" srcId="{D312B14D-CE52-4488-81AE-1A8A8AC0D004}" destId="{ECC4605B-497A-496E-89FC-2F7D133C7879}" srcOrd="2" destOrd="0" parTransId="{4264EF09-9F6E-4AEF-A959-250561BAF8B6}" sibTransId="{04AAFE95-35AC-4BC0-9890-95EB89EEFC24}"/>
    <dgm:cxn modelId="{1543B658-D91E-4EDC-BD7F-83A5FEFEDCB6}" type="presOf" srcId="{E379BA0D-BE4B-4D8C-B8B5-7B88EB7638F7}" destId="{B6E49A1B-412E-464A-A2F6-373FCB30722A}" srcOrd="0" destOrd="1" presId="urn:microsoft.com/office/officeart/2005/8/layout/vList5"/>
    <dgm:cxn modelId="{4B83CE42-BF53-445B-8A91-C78B13AAAFC7}" srcId="{ECC4605B-497A-496E-89FC-2F7D133C7879}" destId="{1BF99CC0-7A58-4732-BE85-A9157C099D9F}" srcOrd="0" destOrd="0" parTransId="{45652270-BDA8-4F00-B4DF-A3E31EC6E26B}" sibTransId="{0F686A14-C20C-436F-BABB-D9E607814544}"/>
    <dgm:cxn modelId="{E82B3859-EFF5-49B6-855D-BF4DE13D2515}" srcId="{2B7CBE83-B313-4C8E-990C-261573F5D2D4}" destId="{AEB87898-E2D8-4D72-8C11-973D2E84F479}" srcOrd="0" destOrd="0" parTransId="{FC42CA7E-C10D-414B-B309-E2A12E17A4FD}" sibTransId="{5421E26E-FF4A-4AA3-AA0E-E420A73C5C37}"/>
    <dgm:cxn modelId="{029F4947-3240-4057-A29C-CFA01449D693}" type="presOf" srcId="{ECC4605B-497A-496E-89FC-2F7D133C7879}" destId="{A7032D47-B511-4B76-B5C7-F67A49CFE5B2}" srcOrd="0" destOrd="0" presId="urn:microsoft.com/office/officeart/2005/8/layout/vList5"/>
    <dgm:cxn modelId="{ABC20575-39B4-4722-A856-F36CC7C437FE}" type="presOf" srcId="{CCF76F8E-98CD-4C57-ABA6-81D0D8F9515B}" destId="{0B92EF85-4FE5-492F-8857-568036348B86}" srcOrd="0" destOrd="2" presId="urn:microsoft.com/office/officeart/2005/8/layout/vList5"/>
    <dgm:cxn modelId="{59D6739F-BAA7-4C52-9FC3-4B34D1F1FD4F}" type="presOf" srcId="{8DB2E211-9498-41A5-926E-1ABC372B881E}" destId="{207F1EDF-7B4D-4B63-8410-E3BBCB77FA74}" srcOrd="0" destOrd="0" presId="urn:microsoft.com/office/officeart/2005/8/layout/vList5"/>
    <dgm:cxn modelId="{8B3B9A1A-6187-469A-AEA9-2C5C70D2963D}" srcId="{2B7CBE83-B313-4C8E-990C-261573F5D2D4}" destId="{40548F4D-6336-45F2-B169-C1208CA728FB}" srcOrd="1" destOrd="0" parTransId="{35CC76EA-249B-4FD7-B9AD-5C5B36AF38B3}" sibTransId="{D02AE184-24AA-4BFD-966C-9AEC8D6BABA9}"/>
    <dgm:cxn modelId="{EC246C8B-EBA1-4304-AA32-4DF1EF8BB22B}" type="presOf" srcId="{8A1ACE1F-0553-43D6-B53C-E2A4EDAD7C3F}" destId="{B6E49A1B-412E-464A-A2F6-373FCB30722A}" srcOrd="0" destOrd="2" presId="urn:microsoft.com/office/officeart/2005/8/layout/vList5"/>
    <dgm:cxn modelId="{0164281E-73D3-45EC-9A29-2293FEE46D27}" srcId="{D312B14D-CE52-4488-81AE-1A8A8AC0D004}" destId="{8DB2E211-9498-41A5-926E-1ABC372B881E}" srcOrd="1" destOrd="0" parTransId="{CBA65806-3690-45AB-A725-49513216FB25}" sibTransId="{19073BFE-292B-4505-A81F-FF34B90E44C0}"/>
    <dgm:cxn modelId="{B1C0A8A1-6C08-460A-B9EE-949B45ABDA12}" srcId="{4F622AA6-48A4-420C-845D-F6C3A6753B04}" destId="{2D2C067A-DB02-4F4B-9E00-018BCD7273B6}" srcOrd="1" destOrd="0" parTransId="{048B74DD-E959-4335-83E2-7B7E879711CD}" sibTransId="{2756B33F-E3E4-420E-A3E3-B00AB249CC9B}"/>
    <dgm:cxn modelId="{EAF61F64-4AFB-4783-94AB-D62FCE8A2829}" srcId="{4F622AA6-48A4-420C-845D-F6C3A6753B04}" destId="{3115167D-D16C-4EB7-BBB4-6126B226238E}" srcOrd="4" destOrd="0" parTransId="{1CC3A77D-672C-4FB7-AFFD-04776911552B}" sibTransId="{E85D4258-D4D4-4E49-9246-B71EA5C0E714}"/>
    <dgm:cxn modelId="{65E75BAD-4513-4CF1-9251-9B19669A0065}" type="presOf" srcId="{3BCFE811-0630-4E5F-9596-A505FAD4B179}" destId="{8216CE63-5054-4F81-8E03-429307BBADA3}" srcOrd="0" destOrd="6" presId="urn:microsoft.com/office/officeart/2005/8/layout/vList5"/>
    <dgm:cxn modelId="{F9DF7F95-771B-4762-B57E-386DE502C682}" type="presOf" srcId="{1BF99CC0-7A58-4732-BE85-A9157C099D9F}" destId="{B6E49A1B-412E-464A-A2F6-373FCB30722A}" srcOrd="0" destOrd="0" presId="urn:microsoft.com/office/officeart/2005/8/layout/vList5"/>
    <dgm:cxn modelId="{C48654E4-A7FB-48C3-8C0A-CF6159B8DA3F}" type="presOf" srcId="{ADA5975B-4C50-448C-80DF-4D0265A2FD7E}" destId="{0B92EF85-4FE5-492F-8857-568036348B86}" srcOrd="0" destOrd="3" presId="urn:microsoft.com/office/officeart/2005/8/layout/vList5"/>
    <dgm:cxn modelId="{3AAB1F22-04A6-431E-9373-198A07C400CF}" srcId="{ECC4605B-497A-496E-89FC-2F7D133C7879}" destId="{E379BA0D-BE4B-4D8C-B8B5-7B88EB7638F7}" srcOrd="1" destOrd="0" parTransId="{DB10B51C-E63D-4BC4-9C53-5E50BBE3B6B5}" sibTransId="{BBE10642-A660-4347-ABF7-2EAF9C733402}"/>
    <dgm:cxn modelId="{41AD483D-382B-43FA-A23B-7CC39B3F692A}" type="presOf" srcId="{36654E85-9CF8-4A54-9CFA-0BE7AA47C189}" destId="{B6E49A1B-412E-464A-A2F6-373FCB30722A}" srcOrd="0" destOrd="3" presId="urn:microsoft.com/office/officeart/2005/8/layout/vList5"/>
    <dgm:cxn modelId="{5C239780-CE67-4346-89E9-721ADD2F536A}" srcId="{8DB2E211-9498-41A5-926E-1ABC372B881E}" destId="{B9120436-25D1-4547-9CE7-5A7BA2B342B4}" srcOrd="1" destOrd="0" parTransId="{7A04E108-55D7-4124-9FC3-DD7D4772CA46}" sibTransId="{770A5342-30BE-457B-B9CD-9C785A138B62}"/>
    <dgm:cxn modelId="{972A5BBC-4BDF-4D13-814B-B105088CC245}" type="presOf" srcId="{D312B14D-CE52-4488-81AE-1A8A8AC0D004}" destId="{DBD43063-76E4-4297-B652-6573284E6DCE}" srcOrd="0" destOrd="0" presId="urn:microsoft.com/office/officeart/2005/8/layout/vList5"/>
    <dgm:cxn modelId="{82628165-8B4F-494D-802D-987F21EFC89B}" srcId="{D312B14D-CE52-4488-81AE-1A8A8AC0D004}" destId="{2B7CBE83-B313-4C8E-990C-261573F5D2D4}" srcOrd="0" destOrd="0" parTransId="{33D14DA1-C8CB-4A1B-8EB8-0BCEA901DC03}" sibTransId="{0FA427C4-A4D4-4F60-801C-13423583ED00}"/>
    <dgm:cxn modelId="{5BD3FE81-417D-48D4-A584-91D840036727}" type="presOf" srcId="{B9120436-25D1-4547-9CE7-5A7BA2B342B4}" destId="{D284DDE1-57CF-4D2F-8313-C07D85719DD5}" srcOrd="0" destOrd="1" presId="urn:microsoft.com/office/officeart/2005/8/layout/vList5"/>
    <dgm:cxn modelId="{F603282B-17E9-4FAF-8999-04AD80CC1C46}" type="presOf" srcId="{3115167D-D16C-4EB7-BBB4-6126B226238E}" destId="{8216CE63-5054-4F81-8E03-429307BBADA3}" srcOrd="0" destOrd="4" presId="urn:microsoft.com/office/officeart/2005/8/layout/vList5"/>
    <dgm:cxn modelId="{D4B7766F-881A-4C67-8EF6-B801A131A928}" type="presOf" srcId="{C4A3FA50-C093-46FA-8C16-A8D2154FFFCD}" destId="{8216CE63-5054-4F81-8E03-429307BBADA3}" srcOrd="0" destOrd="8" presId="urn:microsoft.com/office/officeart/2005/8/layout/vList5"/>
    <dgm:cxn modelId="{65C66043-D097-480D-8A72-D6782F675A8B}" srcId="{4F622AA6-48A4-420C-845D-F6C3A6753B04}" destId="{1B080CAA-B01A-4376-A60A-6C0A147CD6BA}" srcOrd="5" destOrd="0" parTransId="{3CF74AC1-2944-4681-8940-E496C0066156}" sibTransId="{2C01EA90-224B-4EBF-A0B5-28EA41BC2C65}"/>
    <dgm:cxn modelId="{51BB8CDC-FB18-4694-A7CB-023507F11425}" type="presOf" srcId="{AEB87898-E2D8-4D72-8C11-973D2E84F479}" destId="{0B92EF85-4FE5-492F-8857-568036348B86}" srcOrd="0" destOrd="0" presId="urn:microsoft.com/office/officeart/2005/8/layout/vList5"/>
    <dgm:cxn modelId="{8EB5C2A1-F364-4628-BDBE-CDA054864E20}" type="presParOf" srcId="{DBD43063-76E4-4297-B652-6573284E6DCE}" destId="{CFF3482C-7B7F-4DFB-BCF6-D3BF6627B8C6}" srcOrd="0" destOrd="0" presId="urn:microsoft.com/office/officeart/2005/8/layout/vList5"/>
    <dgm:cxn modelId="{02E806E5-AA8D-4399-A256-18F09E7AEDBA}" type="presParOf" srcId="{CFF3482C-7B7F-4DFB-BCF6-D3BF6627B8C6}" destId="{51F5E46F-9DD7-4189-BB3B-D494B1D0A865}" srcOrd="0" destOrd="0" presId="urn:microsoft.com/office/officeart/2005/8/layout/vList5"/>
    <dgm:cxn modelId="{0D1FCAB1-6AC6-433E-AD83-B94219DC7DE2}" type="presParOf" srcId="{CFF3482C-7B7F-4DFB-BCF6-D3BF6627B8C6}" destId="{0B92EF85-4FE5-492F-8857-568036348B86}" srcOrd="1" destOrd="0" presId="urn:microsoft.com/office/officeart/2005/8/layout/vList5"/>
    <dgm:cxn modelId="{536C420D-C101-4BB3-B671-E7CDBE5BD348}" type="presParOf" srcId="{DBD43063-76E4-4297-B652-6573284E6DCE}" destId="{822CABA1-4B63-40DC-A7C8-60DD876EAFC0}" srcOrd="1" destOrd="0" presId="urn:microsoft.com/office/officeart/2005/8/layout/vList5"/>
    <dgm:cxn modelId="{2DB76188-BF3E-4995-A19F-D8D8DB5391EE}" type="presParOf" srcId="{DBD43063-76E4-4297-B652-6573284E6DCE}" destId="{BE6D6106-CF8D-4D56-A50E-651AF4CBBEE9}" srcOrd="2" destOrd="0" presId="urn:microsoft.com/office/officeart/2005/8/layout/vList5"/>
    <dgm:cxn modelId="{D30E4D33-9AAE-4CA6-BE9A-09B125596F88}" type="presParOf" srcId="{BE6D6106-CF8D-4D56-A50E-651AF4CBBEE9}" destId="{207F1EDF-7B4D-4B63-8410-E3BBCB77FA74}" srcOrd="0" destOrd="0" presId="urn:microsoft.com/office/officeart/2005/8/layout/vList5"/>
    <dgm:cxn modelId="{261C150F-ED1C-41C5-91D4-C441E395F56C}" type="presParOf" srcId="{BE6D6106-CF8D-4D56-A50E-651AF4CBBEE9}" destId="{D284DDE1-57CF-4D2F-8313-C07D85719DD5}" srcOrd="1" destOrd="0" presId="urn:microsoft.com/office/officeart/2005/8/layout/vList5"/>
    <dgm:cxn modelId="{DCEED567-77DF-44D0-8659-230D129E9C6B}" type="presParOf" srcId="{DBD43063-76E4-4297-B652-6573284E6DCE}" destId="{8A606454-BC63-4942-BCA2-A622F6049295}" srcOrd="3" destOrd="0" presId="urn:microsoft.com/office/officeart/2005/8/layout/vList5"/>
    <dgm:cxn modelId="{DC36CD1F-EC38-4D5D-BB59-9BFE4F7DABE6}" type="presParOf" srcId="{DBD43063-76E4-4297-B652-6573284E6DCE}" destId="{9FDD4D6C-F763-4AC5-987E-C80775D71E2B}" srcOrd="4" destOrd="0" presId="urn:microsoft.com/office/officeart/2005/8/layout/vList5"/>
    <dgm:cxn modelId="{A6C7B249-2FFE-4230-81A8-700FEEEE40EA}" type="presParOf" srcId="{9FDD4D6C-F763-4AC5-987E-C80775D71E2B}" destId="{A7032D47-B511-4B76-B5C7-F67A49CFE5B2}" srcOrd="0" destOrd="0" presId="urn:microsoft.com/office/officeart/2005/8/layout/vList5"/>
    <dgm:cxn modelId="{8E902307-4A0E-4191-AD4B-2EF362484D6A}" type="presParOf" srcId="{9FDD4D6C-F763-4AC5-987E-C80775D71E2B}" destId="{B6E49A1B-412E-464A-A2F6-373FCB30722A}" srcOrd="1" destOrd="0" presId="urn:microsoft.com/office/officeart/2005/8/layout/vList5"/>
    <dgm:cxn modelId="{8110279C-E223-4E9A-9ACB-5F415BD5CFEB}" type="presParOf" srcId="{DBD43063-76E4-4297-B652-6573284E6DCE}" destId="{934689BA-DE18-425C-A279-8F95D9FCFF4C}" srcOrd="5" destOrd="0" presId="urn:microsoft.com/office/officeart/2005/8/layout/vList5"/>
    <dgm:cxn modelId="{7C01C7CF-4A96-4754-B94C-8D549D74511A}" type="presParOf" srcId="{DBD43063-76E4-4297-B652-6573284E6DCE}" destId="{DE1BA0C8-1DE9-4FC1-852F-B2AF3ABFFDAF}" srcOrd="6" destOrd="0" presId="urn:microsoft.com/office/officeart/2005/8/layout/vList5"/>
    <dgm:cxn modelId="{4B0E8574-5129-448F-A0EE-ABA61D5CF4A2}" type="presParOf" srcId="{DE1BA0C8-1DE9-4FC1-852F-B2AF3ABFFDAF}" destId="{97C5A824-61FE-42F5-B75D-749A8B85A9FC}" srcOrd="0" destOrd="0" presId="urn:microsoft.com/office/officeart/2005/8/layout/vList5"/>
    <dgm:cxn modelId="{FF4A6A39-F2B7-4EF3-ACC6-0D4C79AF26EC}" type="presParOf" srcId="{DE1BA0C8-1DE9-4FC1-852F-B2AF3ABFFDAF}" destId="{8216CE63-5054-4F81-8E03-429307BBAD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1F4CFE-8588-4117-A91D-8D2BE77DFC92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D27A988-722C-4C64-85F9-803829243165}">
      <dgm:prSet phldrT="[Text]" custT="1"/>
      <dgm:spPr>
        <a:solidFill>
          <a:schemeClr val="accent2">
            <a:lumMod val="75000"/>
            <a:lumOff val="25000"/>
          </a:schemeClr>
        </a:solidFill>
      </dgm:spPr>
      <dgm:t>
        <a:bodyPr/>
        <a:lstStyle/>
        <a:p>
          <a:r>
            <a:rPr lang="de-DE" sz="140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Konzept</a:t>
          </a:r>
          <a:endParaRPr lang="de-DE" sz="1400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76DC3F1-DA41-40C1-82D7-E1E71C014180}" type="parTrans" cxnId="{BBBE2995-0A5F-4270-B9FB-1F3DC4BB4C84}">
      <dgm:prSet/>
      <dgm:spPr/>
      <dgm:t>
        <a:bodyPr/>
        <a:lstStyle/>
        <a:p>
          <a:endParaRPr lang="de-DE"/>
        </a:p>
      </dgm:t>
    </dgm:pt>
    <dgm:pt modelId="{23998A64-66BB-47E9-8F10-8B4DBA4F28FD}" type="sibTrans" cxnId="{BBBE2995-0A5F-4270-B9FB-1F3DC4BB4C84}">
      <dgm:prSet/>
      <dgm:spPr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endParaRPr lang="de-DE"/>
        </a:p>
      </dgm:t>
    </dgm:pt>
    <dgm:pt modelId="{2FBEF59B-14AB-4E7B-977E-12D1B3F120AA}">
      <dgm:prSet phldrT="[Text]" custT="1"/>
      <dgm:spPr>
        <a:solidFill>
          <a:schemeClr val="accent2">
            <a:lumMod val="75000"/>
            <a:lumOff val="25000"/>
          </a:schemeClr>
        </a:solidFill>
      </dgm:spPr>
      <dgm:t>
        <a:bodyPr/>
        <a:lstStyle/>
        <a:p>
          <a:r>
            <a:rPr lang="de-DE" sz="140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Finanzierung</a:t>
          </a:r>
          <a:endParaRPr lang="de-DE" sz="1400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60ED11-D2D3-4519-9948-DE2A1468D9EB}" type="parTrans" cxnId="{BD37606E-F78B-4D73-B5B6-D64663AD07F5}">
      <dgm:prSet/>
      <dgm:spPr/>
      <dgm:t>
        <a:bodyPr/>
        <a:lstStyle/>
        <a:p>
          <a:endParaRPr lang="de-DE"/>
        </a:p>
      </dgm:t>
    </dgm:pt>
    <dgm:pt modelId="{8A905614-BA16-4813-8DCA-A365CD6DD124}" type="sibTrans" cxnId="{BD37606E-F78B-4D73-B5B6-D64663AD07F5}">
      <dgm:prSet/>
      <dgm:spPr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endParaRPr lang="de-DE"/>
        </a:p>
      </dgm:t>
    </dgm:pt>
    <dgm:pt modelId="{26E2FA45-883B-4C23-9BB0-74CBFE9A432E}">
      <dgm:prSet phldrT="[Text]" custT="1"/>
      <dgm:spPr>
        <a:solidFill>
          <a:schemeClr val="accent2">
            <a:lumMod val="75000"/>
            <a:lumOff val="25000"/>
          </a:schemeClr>
        </a:solidFill>
      </dgm:spPr>
      <dgm:t>
        <a:bodyPr/>
        <a:lstStyle/>
        <a:p>
          <a:r>
            <a:rPr lang="de-DE" sz="140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Verträge</a:t>
          </a:r>
          <a:endParaRPr lang="de-DE" sz="1400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31FA10-D4F7-4793-A168-A221AB222300}" type="parTrans" cxnId="{D36508B6-B2EB-4213-A97D-93E1C029AF52}">
      <dgm:prSet/>
      <dgm:spPr/>
      <dgm:t>
        <a:bodyPr/>
        <a:lstStyle/>
        <a:p>
          <a:endParaRPr lang="de-DE"/>
        </a:p>
      </dgm:t>
    </dgm:pt>
    <dgm:pt modelId="{537428B6-02C7-48D6-8B6D-B469D324D2EE}" type="sibTrans" cxnId="{D36508B6-B2EB-4213-A97D-93E1C029AF52}">
      <dgm:prSet/>
      <dgm:spPr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80000">
              <a:schemeClr val="accent3">
                <a:lumMod val="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endParaRPr lang="de-DE"/>
        </a:p>
      </dgm:t>
    </dgm:pt>
    <dgm:pt modelId="{93FCEC76-9653-4312-A041-6875D5DDCB96}">
      <dgm:prSet phldrT="[Text]" custT="1"/>
      <dgm:spPr>
        <a:solidFill>
          <a:schemeClr val="accent2">
            <a:lumMod val="75000"/>
            <a:lumOff val="25000"/>
          </a:schemeClr>
        </a:solidFill>
      </dgm:spPr>
      <dgm:t>
        <a:bodyPr/>
        <a:lstStyle/>
        <a:p>
          <a:r>
            <a:rPr lang="de-DE" sz="1400" b="1" i="1" dirty="0" smtClean="0">
              <a:latin typeface="Calibri" panose="020F0502020204030204" pitchFamily="34" charset="0"/>
              <a:cs typeface="Calibri" panose="020F0502020204030204" pitchFamily="34" charset="0"/>
            </a:rPr>
            <a:t>Workflow / Organisation</a:t>
          </a:r>
          <a:endParaRPr lang="de-DE" sz="1400" b="1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4A4F7CD-1807-48D0-B8F3-227B0B94BE0A}" type="parTrans" cxnId="{4FFA4325-8E20-4EDA-81FD-A181BC7DA065}">
      <dgm:prSet/>
      <dgm:spPr/>
      <dgm:t>
        <a:bodyPr/>
        <a:lstStyle/>
        <a:p>
          <a:endParaRPr lang="de-DE"/>
        </a:p>
      </dgm:t>
    </dgm:pt>
    <dgm:pt modelId="{A71859DB-DDF0-4EA0-801C-0EE967981F8B}" type="sibTrans" cxnId="{4FFA4325-8E20-4EDA-81FD-A181BC7DA065}">
      <dgm:prSet/>
      <dgm:spPr>
        <a:gradFill rotWithShape="0">
          <a:gsLst>
            <a:gs pos="0">
              <a:schemeClr val="accent3">
                <a:lumMod val="7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endParaRPr lang="de-DE"/>
        </a:p>
      </dgm:t>
    </dgm:pt>
    <dgm:pt modelId="{7B8710B6-8781-4269-A3B8-86F5B2C27CE2}" type="pres">
      <dgm:prSet presAssocID="{971F4CFE-8588-4117-A91D-8D2BE77DFC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ACCBD0E-C0CF-44F3-A465-C21E9BFEB2FC}" type="pres">
      <dgm:prSet presAssocID="{5D27A988-722C-4C64-85F9-803829243165}" presName="node" presStyleLbl="node1" presStyleIdx="0" presStyleCnt="4" custScaleX="116466" custScaleY="1137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60CE0FD-12E0-440B-A1BE-B59942FE8EE9}" type="pres">
      <dgm:prSet presAssocID="{23998A64-66BB-47E9-8F10-8B4DBA4F28FD}" presName="sibTrans" presStyleLbl="sibTrans2D1" presStyleIdx="0" presStyleCnt="4"/>
      <dgm:spPr/>
      <dgm:t>
        <a:bodyPr/>
        <a:lstStyle/>
        <a:p>
          <a:endParaRPr lang="de-DE"/>
        </a:p>
      </dgm:t>
    </dgm:pt>
    <dgm:pt modelId="{0B813614-2978-4128-AE28-75E288A40613}" type="pres">
      <dgm:prSet presAssocID="{23998A64-66BB-47E9-8F10-8B4DBA4F28FD}" presName="connectorText" presStyleLbl="sibTrans2D1" presStyleIdx="0" presStyleCnt="4"/>
      <dgm:spPr/>
      <dgm:t>
        <a:bodyPr/>
        <a:lstStyle/>
        <a:p>
          <a:endParaRPr lang="de-DE"/>
        </a:p>
      </dgm:t>
    </dgm:pt>
    <dgm:pt modelId="{D9729AA5-CF51-444A-8855-B73FC779DD41}" type="pres">
      <dgm:prSet presAssocID="{2FBEF59B-14AB-4E7B-977E-12D1B3F120AA}" presName="node" presStyleLbl="node1" presStyleIdx="1" presStyleCnt="4" custScaleX="116466" custScaleY="1137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3AFD07-138D-4657-A50A-526CA977EF65}" type="pres">
      <dgm:prSet presAssocID="{8A905614-BA16-4813-8DCA-A365CD6DD124}" presName="sibTrans" presStyleLbl="sibTrans2D1" presStyleIdx="1" presStyleCnt="4"/>
      <dgm:spPr/>
      <dgm:t>
        <a:bodyPr/>
        <a:lstStyle/>
        <a:p>
          <a:endParaRPr lang="de-DE"/>
        </a:p>
      </dgm:t>
    </dgm:pt>
    <dgm:pt modelId="{4A89B61B-6EE3-46B7-93CD-7C8CF53AFA1C}" type="pres">
      <dgm:prSet presAssocID="{8A905614-BA16-4813-8DCA-A365CD6DD124}" presName="connectorText" presStyleLbl="sibTrans2D1" presStyleIdx="1" presStyleCnt="4"/>
      <dgm:spPr/>
      <dgm:t>
        <a:bodyPr/>
        <a:lstStyle/>
        <a:p>
          <a:endParaRPr lang="de-DE"/>
        </a:p>
      </dgm:t>
    </dgm:pt>
    <dgm:pt modelId="{1BC8F174-4912-4F82-871D-0833D9ABB30D}" type="pres">
      <dgm:prSet presAssocID="{26E2FA45-883B-4C23-9BB0-74CBFE9A432E}" presName="node" presStyleLbl="node1" presStyleIdx="2" presStyleCnt="4" custScaleX="116466" custScaleY="1137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CA567BF-E5CE-434A-9B5F-FE5B23E30C8A}" type="pres">
      <dgm:prSet presAssocID="{537428B6-02C7-48D6-8B6D-B469D324D2EE}" presName="sibTrans" presStyleLbl="sibTrans2D1" presStyleIdx="2" presStyleCnt="4"/>
      <dgm:spPr/>
      <dgm:t>
        <a:bodyPr/>
        <a:lstStyle/>
        <a:p>
          <a:endParaRPr lang="de-DE"/>
        </a:p>
      </dgm:t>
    </dgm:pt>
    <dgm:pt modelId="{6EB03148-3461-4493-9D5B-8FDC2017B574}" type="pres">
      <dgm:prSet presAssocID="{537428B6-02C7-48D6-8B6D-B469D324D2EE}" presName="connectorText" presStyleLbl="sibTrans2D1" presStyleIdx="2" presStyleCnt="4"/>
      <dgm:spPr/>
      <dgm:t>
        <a:bodyPr/>
        <a:lstStyle/>
        <a:p>
          <a:endParaRPr lang="de-DE"/>
        </a:p>
      </dgm:t>
    </dgm:pt>
    <dgm:pt modelId="{C0A2D89D-0B37-4716-BF75-4711E9FCA059}" type="pres">
      <dgm:prSet presAssocID="{93FCEC76-9653-4312-A041-6875D5DDCB96}" presName="node" presStyleLbl="node1" presStyleIdx="3" presStyleCnt="4" custScaleX="116466" custScaleY="11375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1C541AC-2EC9-4188-94E4-56F7B3F3E130}" type="pres">
      <dgm:prSet presAssocID="{A71859DB-DDF0-4EA0-801C-0EE967981F8B}" presName="sibTrans" presStyleLbl="sibTrans2D1" presStyleIdx="3" presStyleCnt="4"/>
      <dgm:spPr/>
      <dgm:t>
        <a:bodyPr/>
        <a:lstStyle/>
        <a:p>
          <a:endParaRPr lang="de-DE"/>
        </a:p>
      </dgm:t>
    </dgm:pt>
    <dgm:pt modelId="{37C8AA27-22EA-4CF3-9C6B-055826643BC7}" type="pres">
      <dgm:prSet presAssocID="{A71859DB-DDF0-4EA0-801C-0EE967981F8B}" presName="connectorText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D36508B6-B2EB-4213-A97D-93E1C029AF52}" srcId="{971F4CFE-8588-4117-A91D-8D2BE77DFC92}" destId="{26E2FA45-883B-4C23-9BB0-74CBFE9A432E}" srcOrd="2" destOrd="0" parTransId="{AE31FA10-D4F7-4793-A168-A221AB222300}" sibTransId="{537428B6-02C7-48D6-8B6D-B469D324D2EE}"/>
    <dgm:cxn modelId="{A68C338C-E2EC-4434-9313-9DA0628100FB}" type="presOf" srcId="{8A905614-BA16-4813-8DCA-A365CD6DD124}" destId="{2F3AFD07-138D-4657-A50A-526CA977EF65}" srcOrd="0" destOrd="0" presId="urn:microsoft.com/office/officeart/2005/8/layout/cycle2"/>
    <dgm:cxn modelId="{46FA9B81-0682-4C80-844E-C5DB29875A5A}" type="presOf" srcId="{26E2FA45-883B-4C23-9BB0-74CBFE9A432E}" destId="{1BC8F174-4912-4F82-871D-0833D9ABB30D}" srcOrd="0" destOrd="0" presId="urn:microsoft.com/office/officeart/2005/8/layout/cycle2"/>
    <dgm:cxn modelId="{BD37606E-F78B-4D73-B5B6-D64663AD07F5}" srcId="{971F4CFE-8588-4117-A91D-8D2BE77DFC92}" destId="{2FBEF59B-14AB-4E7B-977E-12D1B3F120AA}" srcOrd="1" destOrd="0" parTransId="{6860ED11-D2D3-4519-9948-DE2A1468D9EB}" sibTransId="{8A905614-BA16-4813-8DCA-A365CD6DD124}"/>
    <dgm:cxn modelId="{753C0D7A-649B-4B8E-8F38-84F5DB59FC9D}" type="presOf" srcId="{2FBEF59B-14AB-4E7B-977E-12D1B3F120AA}" destId="{D9729AA5-CF51-444A-8855-B73FC779DD41}" srcOrd="0" destOrd="0" presId="urn:microsoft.com/office/officeart/2005/8/layout/cycle2"/>
    <dgm:cxn modelId="{836630DF-8A1D-456E-9DD0-0B20BE791B84}" type="presOf" srcId="{A71859DB-DDF0-4EA0-801C-0EE967981F8B}" destId="{37C8AA27-22EA-4CF3-9C6B-055826643BC7}" srcOrd="1" destOrd="0" presId="urn:microsoft.com/office/officeart/2005/8/layout/cycle2"/>
    <dgm:cxn modelId="{2D35031D-68A4-498E-B3C6-6B0447953F5D}" type="presOf" srcId="{23998A64-66BB-47E9-8F10-8B4DBA4F28FD}" destId="{160CE0FD-12E0-440B-A1BE-B59942FE8EE9}" srcOrd="0" destOrd="0" presId="urn:microsoft.com/office/officeart/2005/8/layout/cycle2"/>
    <dgm:cxn modelId="{C9758932-7A87-4CD7-94B9-0DAC37F3ED63}" type="presOf" srcId="{23998A64-66BB-47E9-8F10-8B4DBA4F28FD}" destId="{0B813614-2978-4128-AE28-75E288A40613}" srcOrd="1" destOrd="0" presId="urn:microsoft.com/office/officeart/2005/8/layout/cycle2"/>
    <dgm:cxn modelId="{4FFA4325-8E20-4EDA-81FD-A181BC7DA065}" srcId="{971F4CFE-8588-4117-A91D-8D2BE77DFC92}" destId="{93FCEC76-9653-4312-A041-6875D5DDCB96}" srcOrd="3" destOrd="0" parTransId="{B4A4F7CD-1807-48D0-B8F3-227B0B94BE0A}" sibTransId="{A71859DB-DDF0-4EA0-801C-0EE967981F8B}"/>
    <dgm:cxn modelId="{BBBE2995-0A5F-4270-B9FB-1F3DC4BB4C84}" srcId="{971F4CFE-8588-4117-A91D-8D2BE77DFC92}" destId="{5D27A988-722C-4C64-85F9-803829243165}" srcOrd="0" destOrd="0" parTransId="{276DC3F1-DA41-40C1-82D7-E1E71C014180}" sibTransId="{23998A64-66BB-47E9-8F10-8B4DBA4F28FD}"/>
    <dgm:cxn modelId="{FCA0E75F-CD53-4081-B2C9-E84BC97F4488}" type="presOf" srcId="{A71859DB-DDF0-4EA0-801C-0EE967981F8B}" destId="{71C541AC-2EC9-4188-94E4-56F7B3F3E130}" srcOrd="0" destOrd="0" presId="urn:microsoft.com/office/officeart/2005/8/layout/cycle2"/>
    <dgm:cxn modelId="{40F9FE02-2F14-4D6E-92CD-DBDD00366722}" type="presOf" srcId="{537428B6-02C7-48D6-8B6D-B469D324D2EE}" destId="{6EB03148-3461-4493-9D5B-8FDC2017B574}" srcOrd="1" destOrd="0" presId="urn:microsoft.com/office/officeart/2005/8/layout/cycle2"/>
    <dgm:cxn modelId="{B8420F3A-2CF8-416C-B7CE-0D601C6E6AFC}" type="presOf" srcId="{93FCEC76-9653-4312-A041-6875D5DDCB96}" destId="{C0A2D89D-0B37-4716-BF75-4711E9FCA059}" srcOrd="0" destOrd="0" presId="urn:microsoft.com/office/officeart/2005/8/layout/cycle2"/>
    <dgm:cxn modelId="{62B884FE-672C-4DCA-A4D3-C094EEBBC0E8}" type="presOf" srcId="{971F4CFE-8588-4117-A91D-8D2BE77DFC92}" destId="{7B8710B6-8781-4269-A3B8-86F5B2C27CE2}" srcOrd="0" destOrd="0" presId="urn:microsoft.com/office/officeart/2005/8/layout/cycle2"/>
    <dgm:cxn modelId="{7C0560A4-3FB3-4445-AE9C-27F1A3CEDD17}" type="presOf" srcId="{8A905614-BA16-4813-8DCA-A365CD6DD124}" destId="{4A89B61B-6EE3-46B7-93CD-7C8CF53AFA1C}" srcOrd="1" destOrd="0" presId="urn:microsoft.com/office/officeart/2005/8/layout/cycle2"/>
    <dgm:cxn modelId="{E6742C22-6315-4AE4-AE9E-1E75D5386F17}" type="presOf" srcId="{537428B6-02C7-48D6-8B6D-B469D324D2EE}" destId="{0CA567BF-E5CE-434A-9B5F-FE5B23E30C8A}" srcOrd="0" destOrd="0" presId="urn:microsoft.com/office/officeart/2005/8/layout/cycle2"/>
    <dgm:cxn modelId="{AA3A97D8-CD7F-412D-A71C-14CD14AD9F73}" type="presOf" srcId="{5D27A988-722C-4C64-85F9-803829243165}" destId="{DACCBD0E-C0CF-44F3-A465-C21E9BFEB2FC}" srcOrd="0" destOrd="0" presId="urn:microsoft.com/office/officeart/2005/8/layout/cycle2"/>
    <dgm:cxn modelId="{0324AA99-A50C-4C0A-8110-28674AA4A1B6}" type="presParOf" srcId="{7B8710B6-8781-4269-A3B8-86F5B2C27CE2}" destId="{DACCBD0E-C0CF-44F3-A465-C21E9BFEB2FC}" srcOrd="0" destOrd="0" presId="urn:microsoft.com/office/officeart/2005/8/layout/cycle2"/>
    <dgm:cxn modelId="{E4233158-2E02-4F39-B8B4-8CC21DE8155C}" type="presParOf" srcId="{7B8710B6-8781-4269-A3B8-86F5B2C27CE2}" destId="{160CE0FD-12E0-440B-A1BE-B59942FE8EE9}" srcOrd="1" destOrd="0" presId="urn:microsoft.com/office/officeart/2005/8/layout/cycle2"/>
    <dgm:cxn modelId="{AB302853-1CB1-4A52-B97E-6426577307A9}" type="presParOf" srcId="{160CE0FD-12E0-440B-A1BE-B59942FE8EE9}" destId="{0B813614-2978-4128-AE28-75E288A40613}" srcOrd="0" destOrd="0" presId="urn:microsoft.com/office/officeart/2005/8/layout/cycle2"/>
    <dgm:cxn modelId="{961BAF33-5201-423C-9505-B6999D9CFFE5}" type="presParOf" srcId="{7B8710B6-8781-4269-A3B8-86F5B2C27CE2}" destId="{D9729AA5-CF51-444A-8855-B73FC779DD41}" srcOrd="2" destOrd="0" presId="urn:microsoft.com/office/officeart/2005/8/layout/cycle2"/>
    <dgm:cxn modelId="{063EB0FB-49D3-4C33-B08C-DF5F5F6F9C75}" type="presParOf" srcId="{7B8710B6-8781-4269-A3B8-86F5B2C27CE2}" destId="{2F3AFD07-138D-4657-A50A-526CA977EF65}" srcOrd="3" destOrd="0" presId="urn:microsoft.com/office/officeart/2005/8/layout/cycle2"/>
    <dgm:cxn modelId="{4EFEAF91-3C83-4F9E-B5C4-1EF7C085D663}" type="presParOf" srcId="{2F3AFD07-138D-4657-A50A-526CA977EF65}" destId="{4A89B61B-6EE3-46B7-93CD-7C8CF53AFA1C}" srcOrd="0" destOrd="0" presId="urn:microsoft.com/office/officeart/2005/8/layout/cycle2"/>
    <dgm:cxn modelId="{690EAECA-214D-4F34-9651-14CC959787DB}" type="presParOf" srcId="{7B8710B6-8781-4269-A3B8-86F5B2C27CE2}" destId="{1BC8F174-4912-4F82-871D-0833D9ABB30D}" srcOrd="4" destOrd="0" presId="urn:microsoft.com/office/officeart/2005/8/layout/cycle2"/>
    <dgm:cxn modelId="{084D57A8-F519-4EB9-8046-4DEAFD10F96E}" type="presParOf" srcId="{7B8710B6-8781-4269-A3B8-86F5B2C27CE2}" destId="{0CA567BF-E5CE-434A-9B5F-FE5B23E30C8A}" srcOrd="5" destOrd="0" presId="urn:microsoft.com/office/officeart/2005/8/layout/cycle2"/>
    <dgm:cxn modelId="{06495C61-B714-4F50-8766-493DD04BEA0A}" type="presParOf" srcId="{0CA567BF-E5CE-434A-9B5F-FE5B23E30C8A}" destId="{6EB03148-3461-4493-9D5B-8FDC2017B574}" srcOrd="0" destOrd="0" presId="urn:microsoft.com/office/officeart/2005/8/layout/cycle2"/>
    <dgm:cxn modelId="{240FC507-20C2-46CE-88EB-F93DBB3796EB}" type="presParOf" srcId="{7B8710B6-8781-4269-A3B8-86F5B2C27CE2}" destId="{C0A2D89D-0B37-4716-BF75-4711E9FCA059}" srcOrd="6" destOrd="0" presId="urn:microsoft.com/office/officeart/2005/8/layout/cycle2"/>
    <dgm:cxn modelId="{972BF89C-C608-4A81-90C3-E29795371C80}" type="presParOf" srcId="{7B8710B6-8781-4269-A3B8-86F5B2C27CE2}" destId="{71C541AC-2EC9-4188-94E4-56F7B3F3E130}" srcOrd="7" destOrd="0" presId="urn:microsoft.com/office/officeart/2005/8/layout/cycle2"/>
    <dgm:cxn modelId="{6038F125-C531-4AA0-BC0D-C6BD0F5B8561}" type="presParOf" srcId="{71C541AC-2EC9-4188-94E4-56F7B3F3E130}" destId="{37C8AA27-22EA-4CF3-9C6B-055826643BC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626AF-DD9E-41AB-8CC4-00819553E170}">
      <dsp:nvSpPr>
        <dsp:cNvPr id="0" name=""/>
        <dsp:cNvSpPr/>
      </dsp:nvSpPr>
      <dsp:spPr>
        <a:xfrm>
          <a:off x="1796265" y="68151"/>
          <a:ext cx="1775627" cy="1101692"/>
        </a:xfrm>
        <a:prstGeom prst="roundRect">
          <a:avLst/>
        </a:prstGeom>
        <a:gradFill rotWithShape="0">
          <a:gsLst>
            <a:gs pos="83000">
              <a:schemeClr val="accent3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1" kern="1200" dirty="0" smtClean="0">
              <a:latin typeface="Calibri" panose="020F0502020204030204" pitchFamily="34" charset="0"/>
            </a:rPr>
            <a:t>DIPF I Leibnitz Institut für Bildungsforschung (Frankfurt)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1" kern="1200" dirty="0" smtClean="0">
              <a:latin typeface="Calibri" panose="020F0502020204030204" pitchFamily="34" charset="0"/>
            </a:rPr>
            <a:t>Koordination / Fachportal Pädagogik</a:t>
          </a:r>
          <a:endParaRPr lang="de-DE" sz="1200" kern="1200" dirty="0"/>
        </a:p>
      </dsp:txBody>
      <dsp:txXfrm>
        <a:off x="1850045" y="121931"/>
        <a:ext cx="1668067" cy="994132"/>
      </dsp:txXfrm>
    </dsp:sp>
    <dsp:sp modelId="{90253C43-C845-4ACD-ABAB-A4313968048B}">
      <dsp:nvSpPr>
        <dsp:cNvPr id="0" name=""/>
        <dsp:cNvSpPr/>
      </dsp:nvSpPr>
      <dsp:spPr>
        <a:xfrm>
          <a:off x="1203859" y="772077"/>
          <a:ext cx="3469127" cy="3469127"/>
        </a:xfrm>
        <a:custGeom>
          <a:avLst/>
          <a:gdLst/>
          <a:ahLst/>
          <a:cxnLst/>
          <a:rect l="0" t="0" r="0" b="0"/>
          <a:pathLst>
            <a:path>
              <a:moveTo>
                <a:pt x="2373746" y="122063"/>
              </a:moveTo>
              <a:arcTo wR="1734563" hR="1734563" stAng="17497380" swAng="119927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BB525-FD5C-4FD3-88DD-67672A1604E2}">
      <dsp:nvSpPr>
        <dsp:cNvPr id="0" name=""/>
        <dsp:cNvSpPr/>
      </dsp:nvSpPr>
      <dsp:spPr>
        <a:xfrm>
          <a:off x="3461485" y="1213842"/>
          <a:ext cx="1775627" cy="1101692"/>
        </a:xfrm>
        <a:prstGeom prst="roundRect">
          <a:avLst/>
        </a:prstGeom>
        <a:gradFill rotWithShape="0">
          <a:gsLst>
            <a:gs pos="83000">
              <a:schemeClr val="accent3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1" kern="1200" dirty="0" smtClean="0">
              <a:latin typeface="Calibri" panose="020F0502020204030204" pitchFamily="34" charset="0"/>
            </a:rPr>
            <a:t>BBF I Bibliothek für Bildungsgeschichtliche Forschung (Berlin)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1" kern="1200" dirty="0" smtClean="0">
              <a:latin typeface="Calibri" panose="020F0502020204030204" pitchFamily="34" charset="0"/>
            </a:rPr>
            <a:t>Hist. Bildungsforschung</a:t>
          </a:r>
          <a:endParaRPr lang="de-DE" sz="1200" b="1" i="1" kern="1200" dirty="0">
            <a:latin typeface="Calibri" panose="020F0502020204030204" pitchFamily="34" charset="0"/>
          </a:endParaRPr>
        </a:p>
      </dsp:txBody>
      <dsp:txXfrm>
        <a:off x="3515265" y="1267622"/>
        <a:ext cx="1668067" cy="994132"/>
      </dsp:txXfrm>
    </dsp:sp>
    <dsp:sp modelId="{529B42DB-2A36-4C60-9206-B26778F35BF0}">
      <dsp:nvSpPr>
        <dsp:cNvPr id="0" name=""/>
        <dsp:cNvSpPr/>
      </dsp:nvSpPr>
      <dsp:spPr>
        <a:xfrm>
          <a:off x="1740630" y="-885697"/>
          <a:ext cx="3469127" cy="3469127"/>
        </a:xfrm>
        <a:custGeom>
          <a:avLst/>
          <a:gdLst/>
          <a:ahLst/>
          <a:cxnLst/>
          <a:rect l="0" t="0" r="0" b="0"/>
          <a:pathLst>
            <a:path>
              <a:moveTo>
                <a:pt x="2657549" y="3203171"/>
              </a:moveTo>
              <a:arcTo wR="1734563" hR="1734563" stAng="3471096" swAng="7079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6EE5D-B18A-49B3-9158-8B40DCC0FB25}">
      <dsp:nvSpPr>
        <dsp:cNvPr id="0" name=""/>
        <dsp:cNvSpPr/>
      </dsp:nvSpPr>
      <dsp:spPr>
        <a:xfrm>
          <a:off x="2947865" y="2476437"/>
          <a:ext cx="1775627" cy="1101692"/>
        </a:xfrm>
        <a:prstGeom prst="roundRect">
          <a:avLst/>
        </a:prstGeom>
        <a:gradFill rotWithShape="0">
          <a:gsLst>
            <a:gs pos="83000">
              <a:schemeClr val="accent3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1" kern="1200" dirty="0" smtClean="0">
              <a:latin typeface="Calibri" panose="020F0502020204030204" pitchFamily="34" charset="0"/>
            </a:rPr>
            <a:t>UB  Erlangen-Nürnberg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1" kern="1200" dirty="0" smtClean="0">
              <a:latin typeface="Calibri" panose="020F0502020204030204" pitchFamily="34" charset="0"/>
            </a:rPr>
            <a:t>Medien Erziehungs-wissenschaft</a:t>
          </a:r>
          <a:endParaRPr lang="de-DE" sz="1200" kern="1200" dirty="0"/>
        </a:p>
      </dsp:txBody>
      <dsp:txXfrm>
        <a:off x="3001645" y="2530217"/>
        <a:ext cx="1668067" cy="994132"/>
      </dsp:txXfrm>
    </dsp:sp>
    <dsp:sp modelId="{5EA64430-2D63-45A0-AD4D-E30FF2FB7E32}">
      <dsp:nvSpPr>
        <dsp:cNvPr id="0" name=""/>
        <dsp:cNvSpPr/>
      </dsp:nvSpPr>
      <dsp:spPr>
        <a:xfrm>
          <a:off x="1007637" y="130932"/>
          <a:ext cx="3469127" cy="3469127"/>
        </a:xfrm>
        <a:custGeom>
          <a:avLst/>
          <a:gdLst/>
          <a:ahLst/>
          <a:cxnLst/>
          <a:rect l="0" t="0" r="0" b="0"/>
          <a:pathLst>
            <a:path>
              <a:moveTo>
                <a:pt x="2004073" y="3448062"/>
              </a:moveTo>
              <a:arcTo wR="1734563" hR="1734563" stAng="4863684" swAng="107483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33ABA-A2F8-415E-BF09-91608A153EE9}">
      <dsp:nvSpPr>
        <dsp:cNvPr id="0" name=""/>
        <dsp:cNvSpPr/>
      </dsp:nvSpPr>
      <dsp:spPr>
        <a:xfrm>
          <a:off x="655007" y="2476438"/>
          <a:ext cx="1811146" cy="1101692"/>
        </a:xfrm>
        <a:prstGeom prst="roundRect">
          <a:avLst/>
        </a:prstGeom>
        <a:gradFill rotWithShape="0">
          <a:gsLst>
            <a:gs pos="83000">
              <a:schemeClr val="accent3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1" kern="1200" dirty="0" smtClean="0">
              <a:latin typeface="Calibri" panose="020F0502020204030204" pitchFamily="34" charset="0"/>
            </a:rPr>
            <a:t>UB Humboldt Universität  (Berlin)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1" kern="1200" dirty="0" smtClean="0">
              <a:latin typeface="Calibri" panose="020F0502020204030204" pitchFamily="34" charset="0"/>
            </a:rPr>
            <a:t>Öffentlichkeitsarbeit / Hochschulforschung</a:t>
          </a:r>
          <a:endParaRPr lang="de-DE" sz="1200" b="1" i="1" kern="1200" dirty="0">
            <a:latin typeface="Calibri" panose="020F0502020204030204" pitchFamily="34" charset="0"/>
          </a:endParaRPr>
        </a:p>
      </dsp:txBody>
      <dsp:txXfrm>
        <a:off x="708787" y="2530218"/>
        <a:ext cx="1703586" cy="994132"/>
      </dsp:txXfrm>
    </dsp:sp>
    <dsp:sp modelId="{1C3E0B47-D329-4E47-9115-F4967FCDDD91}">
      <dsp:nvSpPr>
        <dsp:cNvPr id="0" name=""/>
        <dsp:cNvSpPr/>
      </dsp:nvSpPr>
      <dsp:spPr>
        <a:xfrm>
          <a:off x="63776" y="-924383"/>
          <a:ext cx="3469127" cy="3469127"/>
        </a:xfrm>
        <a:custGeom>
          <a:avLst/>
          <a:gdLst/>
          <a:ahLst/>
          <a:cxnLst/>
          <a:rect l="0" t="0" r="0" b="0"/>
          <a:pathLst>
            <a:path>
              <a:moveTo>
                <a:pt x="1248934" y="3399759"/>
              </a:moveTo>
              <a:arcTo wR="1734563" hR="1734563" stAng="6375513" swAng="74126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35724-4761-4782-827A-5AADA2B77030}">
      <dsp:nvSpPr>
        <dsp:cNvPr id="0" name=""/>
        <dsp:cNvSpPr/>
      </dsp:nvSpPr>
      <dsp:spPr>
        <a:xfrm>
          <a:off x="123270" y="1229389"/>
          <a:ext cx="1775627" cy="1101692"/>
        </a:xfrm>
        <a:prstGeom prst="roundRect">
          <a:avLst/>
        </a:prstGeom>
        <a:gradFill rotWithShape="0">
          <a:gsLst>
            <a:gs pos="83000">
              <a:schemeClr val="accent3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1" kern="1200" dirty="0" smtClean="0">
              <a:latin typeface="Calibri" panose="020F0502020204030204" pitchFamily="34" charset="0"/>
            </a:rPr>
            <a:t>Bib. Leibnitz Institut für Bildungsmedien (Braunschweig)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i="1" kern="1200" dirty="0" smtClean="0">
              <a:latin typeface="Calibri" panose="020F0502020204030204" pitchFamily="34" charset="0"/>
            </a:rPr>
            <a:t>Intern. Bildungsmedien</a:t>
          </a:r>
          <a:endParaRPr lang="de-DE" sz="1200" kern="1200" dirty="0"/>
        </a:p>
      </dsp:txBody>
      <dsp:txXfrm>
        <a:off x="177050" y="1283169"/>
        <a:ext cx="1668067" cy="994132"/>
      </dsp:txXfrm>
    </dsp:sp>
    <dsp:sp modelId="{D5114791-1DCF-40D1-A2AA-B576392ED41E}">
      <dsp:nvSpPr>
        <dsp:cNvPr id="0" name=""/>
        <dsp:cNvSpPr/>
      </dsp:nvSpPr>
      <dsp:spPr>
        <a:xfrm>
          <a:off x="698598" y="770728"/>
          <a:ext cx="3469127" cy="3469127"/>
        </a:xfrm>
        <a:custGeom>
          <a:avLst/>
          <a:gdLst/>
          <a:ahLst/>
          <a:cxnLst/>
          <a:rect l="0" t="0" r="0" b="0"/>
          <a:pathLst>
            <a:path>
              <a:moveTo>
                <a:pt x="564177" y="454365"/>
              </a:moveTo>
              <a:arcTo wR="1734563" hR="1734563" stAng="13653943" swAng="12409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2EF85-4FE5-492F-8857-568036348B86}">
      <dsp:nvSpPr>
        <dsp:cNvPr id="0" name=""/>
        <dsp:cNvSpPr/>
      </dsp:nvSpPr>
      <dsp:spPr>
        <a:xfrm rot="5400000">
          <a:off x="5460336" y="-3290430"/>
          <a:ext cx="907792" cy="7720320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Maximal </a:t>
          </a:r>
          <a:r>
            <a:rPr lang="de-DE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5 Titel pro Verlag (Monografie, Sammelwerk, Dissertation)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Einreichungsverfahren (Informationen zu Buch  und Autor (Abstract, CV, Publikationsverzeichnis)</a:t>
          </a:r>
          <a:endParaRPr lang="de-DE" sz="1400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Nachweis der verlegerischen </a:t>
          </a:r>
          <a:r>
            <a:rPr lang="de-DE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Leistungen </a:t>
          </a:r>
          <a:r>
            <a:rPr lang="de-DE" sz="14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und der Qualitätssicherung (z.B. Peer Review)</a:t>
          </a:r>
          <a:endParaRPr lang="de-DE" sz="1400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Kostenkalkulation: maximal 4.672 € netto pro Titel</a:t>
          </a:r>
        </a:p>
      </dsp:txBody>
      <dsp:txXfrm rot="-5400000">
        <a:off x="2054073" y="160148"/>
        <a:ext cx="7676005" cy="819162"/>
      </dsp:txXfrm>
    </dsp:sp>
    <dsp:sp modelId="{51F5E46F-9DD7-4189-BB3B-D494B1D0A865}">
      <dsp:nvSpPr>
        <dsp:cNvPr id="0" name=""/>
        <dsp:cNvSpPr/>
      </dsp:nvSpPr>
      <dsp:spPr>
        <a:xfrm>
          <a:off x="228" y="2359"/>
          <a:ext cx="2053843" cy="1134740"/>
        </a:xfrm>
        <a:prstGeom prst="roundRect">
          <a:avLst/>
        </a:prstGeom>
        <a:solidFill>
          <a:srgbClr val="0031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>
              <a:latin typeface="Calibri" panose="020F0502020204030204" pitchFamily="34" charset="0"/>
              <a:cs typeface="Calibri" panose="020F0502020204030204" pitchFamily="34" charset="0"/>
            </a:rPr>
            <a:t>Verlag</a:t>
          </a:r>
        </a:p>
      </dsp:txBody>
      <dsp:txXfrm>
        <a:off x="55621" y="57752"/>
        <a:ext cx="1943057" cy="1023954"/>
      </dsp:txXfrm>
    </dsp:sp>
    <dsp:sp modelId="{D284DDE1-57CF-4D2F-8313-C07D85719DD5}">
      <dsp:nvSpPr>
        <dsp:cNvPr id="0" name=""/>
        <dsp:cNvSpPr/>
      </dsp:nvSpPr>
      <dsp:spPr>
        <a:xfrm rot="5400000">
          <a:off x="5438956" y="-2163654"/>
          <a:ext cx="907792" cy="7763536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0" i="1" kern="1200" dirty="0">
              <a:latin typeface="Calibri" panose="020F0502020204030204" pitchFamily="34" charset="0"/>
              <a:cs typeface="Calibri" panose="020F0502020204030204" pitchFamily="34" charset="0"/>
            </a:rPr>
            <a:t>Angehörige des deutschen </a:t>
          </a:r>
          <a:r>
            <a:rPr lang="de-DE" sz="1400" b="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Wissenschaftssystems</a:t>
          </a:r>
          <a:endParaRPr lang="de-DE" sz="1400" b="0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b="0" i="1" kern="1200" dirty="0">
              <a:latin typeface="Calibri" panose="020F0502020204030204" pitchFamily="34" charset="0"/>
              <a:cs typeface="Calibri" panose="020F0502020204030204" pitchFamily="34" charset="0"/>
            </a:rPr>
            <a:t>Berücksichtigung des wissenschaftlichen Nachwuchses </a:t>
          </a:r>
        </a:p>
      </dsp:txBody>
      <dsp:txXfrm rot="-5400000">
        <a:off x="2011085" y="1308532"/>
        <a:ext cx="7719221" cy="819162"/>
      </dsp:txXfrm>
    </dsp:sp>
    <dsp:sp modelId="{207F1EDF-7B4D-4B63-8410-E3BBCB77FA74}">
      <dsp:nvSpPr>
        <dsp:cNvPr id="0" name=""/>
        <dsp:cNvSpPr/>
      </dsp:nvSpPr>
      <dsp:spPr>
        <a:xfrm>
          <a:off x="228" y="1193836"/>
          <a:ext cx="2007071" cy="1134740"/>
        </a:xfrm>
        <a:prstGeom prst="roundRect">
          <a:avLst/>
        </a:prstGeom>
        <a:solidFill>
          <a:srgbClr val="0031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>
              <a:latin typeface="Calibri" panose="020F0502020204030204" pitchFamily="34" charset="0"/>
              <a:cs typeface="Calibri" panose="020F0502020204030204" pitchFamily="34" charset="0"/>
            </a:rPr>
            <a:t>Autoren</a:t>
          </a:r>
        </a:p>
      </dsp:txBody>
      <dsp:txXfrm>
        <a:off x="55621" y="1249229"/>
        <a:ext cx="1896285" cy="1023954"/>
      </dsp:txXfrm>
    </dsp:sp>
    <dsp:sp modelId="{B6E49A1B-412E-464A-A2F6-373FCB30722A}">
      <dsp:nvSpPr>
        <dsp:cNvPr id="0" name=""/>
        <dsp:cNvSpPr/>
      </dsp:nvSpPr>
      <dsp:spPr>
        <a:xfrm rot="5400000">
          <a:off x="5470218" y="-926613"/>
          <a:ext cx="850210" cy="7758594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Veröffentlichung vor bzw. zeitgleich mit Druckausgabe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Veröffentlichung unter CC -BY 4.0 OA-Lizenz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ZDB-Produktsigel und Nachweis in Bibliotheksverbünden und DOAB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Langzeitarchivierung im </a:t>
          </a:r>
          <a:r>
            <a:rPr lang="de-DE" sz="14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Repositorium </a:t>
          </a:r>
          <a:r>
            <a:rPr lang="de-DE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peDOCS (</a:t>
          </a:r>
          <a:r>
            <a:rPr lang="de-DE" sz="14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DIPF-Frankfurt)</a:t>
          </a:r>
          <a:endParaRPr lang="de-DE" sz="700" kern="1200" dirty="0"/>
        </a:p>
      </dsp:txBody>
      <dsp:txXfrm rot="-5400000">
        <a:off x="2016026" y="2569083"/>
        <a:ext cx="7717090" cy="767202"/>
      </dsp:txXfrm>
    </dsp:sp>
    <dsp:sp modelId="{A7032D47-B511-4B76-B5C7-F67A49CFE5B2}">
      <dsp:nvSpPr>
        <dsp:cNvPr id="0" name=""/>
        <dsp:cNvSpPr/>
      </dsp:nvSpPr>
      <dsp:spPr>
        <a:xfrm>
          <a:off x="228" y="2385313"/>
          <a:ext cx="2012560" cy="1134740"/>
        </a:xfrm>
        <a:prstGeom prst="roundRect">
          <a:avLst/>
        </a:prstGeom>
        <a:solidFill>
          <a:srgbClr val="0031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>
              <a:latin typeface="Calibri" panose="020F0502020204030204" pitchFamily="34" charset="0"/>
              <a:cs typeface="Calibri" panose="020F0502020204030204" pitchFamily="34" charset="0"/>
            </a:rPr>
            <a:t>Nachweis / Archivierung</a:t>
          </a:r>
        </a:p>
      </dsp:txBody>
      <dsp:txXfrm>
        <a:off x="55621" y="2440706"/>
        <a:ext cx="1901774" cy="1023954"/>
      </dsp:txXfrm>
    </dsp:sp>
    <dsp:sp modelId="{8216CE63-5054-4F81-8E03-429307BBADA3}">
      <dsp:nvSpPr>
        <dsp:cNvPr id="0" name=""/>
        <dsp:cNvSpPr/>
      </dsp:nvSpPr>
      <dsp:spPr>
        <a:xfrm rot="5400000">
          <a:off x="5462674" y="280608"/>
          <a:ext cx="907792" cy="7716101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400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400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Paket mit maximal 20 Titeln in 2022 und 2023</a:t>
          </a:r>
          <a:endParaRPr lang="de-DE" sz="1400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Gesamtkosten </a:t>
          </a:r>
          <a:r>
            <a:rPr lang="de-DE" sz="14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maximal 111.936 € (brutto)</a:t>
          </a:r>
          <a:endParaRPr lang="de-DE" sz="1400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50 % bzw. 30 % </a:t>
          </a:r>
          <a:r>
            <a:rPr lang="de-DE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Fördermittel </a:t>
          </a:r>
          <a:r>
            <a:rPr lang="de-DE" sz="14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DFG pro Jahr</a:t>
          </a:r>
          <a:endParaRPr lang="de-DE" sz="1400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Kosten pro </a:t>
          </a:r>
          <a:r>
            <a:rPr lang="de-DE" sz="14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Bibliothek maximal </a:t>
          </a:r>
          <a:r>
            <a:rPr lang="de-DE" sz="1400" i="1" kern="1200" dirty="0">
              <a:latin typeface="Calibri" panose="020F0502020204030204" pitchFamily="34" charset="0"/>
              <a:cs typeface="Calibri" panose="020F0502020204030204" pitchFamily="34" charset="0"/>
            </a:rPr>
            <a:t>2.000 € (Brutto</a:t>
          </a:r>
          <a:r>
            <a:rPr lang="de-DE" sz="1400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) bei 25 bzw. 35 Mindestteilnehmern</a:t>
          </a:r>
          <a:endParaRPr lang="de-DE" sz="1400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400" i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700" kern="1200" dirty="0"/>
        </a:p>
      </dsp:txBody>
      <dsp:txXfrm rot="-5400000">
        <a:off x="2058520" y="3729078"/>
        <a:ext cx="7671786" cy="819162"/>
      </dsp:txXfrm>
    </dsp:sp>
    <dsp:sp modelId="{97C5A824-61FE-42F5-B75D-749A8B85A9FC}">
      <dsp:nvSpPr>
        <dsp:cNvPr id="0" name=""/>
        <dsp:cNvSpPr/>
      </dsp:nvSpPr>
      <dsp:spPr>
        <a:xfrm>
          <a:off x="228" y="3576790"/>
          <a:ext cx="2014830" cy="1134740"/>
        </a:xfrm>
        <a:prstGeom prst="roundRect">
          <a:avLst/>
        </a:prstGeom>
        <a:solidFill>
          <a:srgbClr val="00316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kern="1200" dirty="0">
              <a:latin typeface="Calibri" panose="020F0502020204030204" pitchFamily="34" charset="0"/>
              <a:cs typeface="Calibri" panose="020F0502020204030204" pitchFamily="34" charset="0"/>
            </a:rPr>
            <a:t>Kosten / Teilnehmer</a:t>
          </a:r>
        </a:p>
      </dsp:txBody>
      <dsp:txXfrm>
        <a:off x="55621" y="3632183"/>
        <a:ext cx="1904044" cy="10239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CBD0E-C0CF-44F3-A465-C21E9BFEB2FC}">
      <dsp:nvSpPr>
        <dsp:cNvPr id="0" name=""/>
        <dsp:cNvSpPr/>
      </dsp:nvSpPr>
      <dsp:spPr>
        <a:xfrm>
          <a:off x="2684957" y="-95409"/>
          <a:ext cx="1645740" cy="1607474"/>
        </a:xfrm>
        <a:prstGeom prst="ellipse">
          <a:avLst/>
        </a:prstGeom>
        <a:solidFill>
          <a:schemeClr val="accent2">
            <a:lumMod val="75000"/>
            <a:lumOff val="2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Konzept</a:t>
          </a:r>
          <a:endParaRPr lang="de-DE" sz="14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25970" y="140000"/>
        <a:ext cx="1163714" cy="1136656"/>
      </dsp:txXfrm>
    </dsp:sp>
    <dsp:sp modelId="{160CE0FD-12E0-440B-A1BE-B59942FE8EE9}">
      <dsp:nvSpPr>
        <dsp:cNvPr id="0" name=""/>
        <dsp:cNvSpPr/>
      </dsp:nvSpPr>
      <dsp:spPr>
        <a:xfrm rot="2700000">
          <a:off x="4121261" y="1214061"/>
          <a:ext cx="261510" cy="4769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/>
        </a:p>
      </dsp:txBody>
      <dsp:txXfrm>
        <a:off x="4132750" y="1281706"/>
        <a:ext cx="183057" cy="286145"/>
      </dsp:txXfrm>
    </dsp:sp>
    <dsp:sp modelId="{D9729AA5-CF51-444A-8855-B73FC779DD41}">
      <dsp:nvSpPr>
        <dsp:cNvPr id="0" name=""/>
        <dsp:cNvSpPr/>
      </dsp:nvSpPr>
      <dsp:spPr>
        <a:xfrm>
          <a:off x="4183801" y="1403434"/>
          <a:ext cx="1645740" cy="1607474"/>
        </a:xfrm>
        <a:prstGeom prst="ellipse">
          <a:avLst/>
        </a:prstGeom>
        <a:solidFill>
          <a:schemeClr val="accent2">
            <a:lumMod val="75000"/>
            <a:lumOff val="2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Finanzierung</a:t>
          </a:r>
          <a:endParaRPr lang="de-DE" sz="14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24814" y="1638843"/>
        <a:ext cx="1163714" cy="1136656"/>
      </dsp:txXfrm>
    </dsp:sp>
    <dsp:sp modelId="{2F3AFD07-138D-4657-A50A-526CA977EF65}">
      <dsp:nvSpPr>
        <dsp:cNvPr id="0" name=""/>
        <dsp:cNvSpPr/>
      </dsp:nvSpPr>
      <dsp:spPr>
        <a:xfrm rot="8100000">
          <a:off x="4131727" y="2712906"/>
          <a:ext cx="261510" cy="4769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lumMod val="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/>
        </a:p>
      </dsp:txBody>
      <dsp:txXfrm rot="10800000">
        <a:off x="4198691" y="2780551"/>
        <a:ext cx="183057" cy="286145"/>
      </dsp:txXfrm>
    </dsp:sp>
    <dsp:sp modelId="{1BC8F174-4912-4F82-871D-0833D9ABB30D}">
      <dsp:nvSpPr>
        <dsp:cNvPr id="0" name=""/>
        <dsp:cNvSpPr/>
      </dsp:nvSpPr>
      <dsp:spPr>
        <a:xfrm>
          <a:off x="2684957" y="2902279"/>
          <a:ext cx="1645740" cy="1607474"/>
        </a:xfrm>
        <a:prstGeom prst="ellipse">
          <a:avLst/>
        </a:prstGeom>
        <a:solidFill>
          <a:schemeClr val="accent2">
            <a:lumMod val="75000"/>
            <a:lumOff val="2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Verträge</a:t>
          </a:r>
          <a:endParaRPr lang="de-DE" sz="14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925970" y="3137688"/>
        <a:ext cx="1163714" cy="1136656"/>
      </dsp:txXfrm>
    </dsp:sp>
    <dsp:sp modelId="{0CA567BF-E5CE-434A-9B5F-FE5B23E30C8A}">
      <dsp:nvSpPr>
        <dsp:cNvPr id="0" name=""/>
        <dsp:cNvSpPr/>
      </dsp:nvSpPr>
      <dsp:spPr>
        <a:xfrm rot="13500000">
          <a:off x="2632883" y="2723372"/>
          <a:ext cx="261510" cy="4769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80000">
              <a:schemeClr val="accent3">
                <a:lumMod val="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/>
        </a:p>
      </dsp:txBody>
      <dsp:txXfrm rot="10800000">
        <a:off x="2699847" y="2846491"/>
        <a:ext cx="183057" cy="286145"/>
      </dsp:txXfrm>
    </dsp:sp>
    <dsp:sp modelId="{C0A2D89D-0B37-4716-BF75-4711E9FCA059}">
      <dsp:nvSpPr>
        <dsp:cNvPr id="0" name=""/>
        <dsp:cNvSpPr/>
      </dsp:nvSpPr>
      <dsp:spPr>
        <a:xfrm>
          <a:off x="1186112" y="1403434"/>
          <a:ext cx="1645740" cy="1607474"/>
        </a:xfrm>
        <a:prstGeom prst="ellipse">
          <a:avLst/>
        </a:prstGeom>
        <a:solidFill>
          <a:schemeClr val="accent2">
            <a:lumMod val="75000"/>
            <a:lumOff val="2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i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Workflow / Organisation</a:t>
          </a:r>
          <a:endParaRPr lang="de-DE" sz="1400" b="1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427125" y="1638843"/>
        <a:ext cx="1163714" cy="1136656"/>
      </dsp:txXfrm>
    </dsp:sp>
    <dsp:sp modelId="{71C541AC-2EC9-4188-94E4-56F7B3F3E130}">
      <dsp:nvSpPr>
        <dsp:cNvPr id="0" name=""/>
        <dsp:cNvSpPr/>
      </dsp:nvSpPr>
      <dsp:spPr>
        <a:xfrm rot="18900000">
          <a:off x="2622416" y="1224528"/>
          <a:ext cx="261510" cy="47690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lumMod val="7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2100" kern="1200"/>
        </a:p>
      </dsp:txBody>
      <dsp:txXfrm>
        <a:off x="2633905" y="1347647"/>
        <a:ext cx="183057" cy="286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0.16261</cdr:x>
      <cdr:y>0.89306</cdr:y>
    </cdr:from>
    <cdr:to>
      <cdr:x>0.87154</cdr:x>
      <cdr:y>0.95884</cdr:y>
    </cdr:to>
    <cdr:sp macro="" textlink="">
      <cdr:nvSpPr>
        <cdr:cNvPr id="2" name="Abgerundetes Rechteck 1"/>
        <cdr:cNvSpPr/>
      </cdr:nvSpPr>
      <cdr:spPr>
        <a:xfrm xmlns:a="http://schemas.openxmlformats.org/drawingml/2006/main">
          <a:off x="824413" y="4424923"/>
          <a:ext cx="3594226" cy="32592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316A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180000" tIns="180000" rIns="180000" bIns="180000" rtlCol="0" anchor="ctr"/>
        <a:lstStyle xmlns:a="http://schemas.openxmlformats.org/drawingml/2006/main"/>
        <a:p xmlns:a="http://schemas.openxmlformats.org/drawingml/2006/main">
          <a:pPr algn="ctr"/>
          <a:r>
            <a:rPr lang="de-DE" sz="1400" i="1" dirty="0" smtClean="0">
              <a:latin typeface="Calibri" panose="020F0502020204030204" pitchFamily="34" charset="0"/>
              <a:cs typeface="Calibri" panose="020F0502020204030204" pitchFamily="34" charset="0"/>
            </a:rPr>
            <a:t>Anzahl Titel pro Fachgebiet</a:t>
          </a:r>
          <a:endParaRPr lang="de-DE" sz="1400" i="1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0.41617</cdr:x>
      <cdr:y>0.80637</cdr:y>
    </cdr:from>
    <cdr:to>
      <cdr:x>0.77454</cdr:x>
      <cdr:y>0.89461</cdr:y>
    </cdr:to>
    <cdr:sp macro="" textlink="">
      <cdr:nvSpPr>
        <cdr:cNvPr id="2" name="Abgerundetes Rechteck 1"/>
        <cdr:cNvSpPr/>
      </cdr:nvSpPr>
      <cdr:spPr>
        <a:xfrm xmlns:a="http://schemas.openxmlformats.org/drawingml/2006/main">
          <a:off x="1797861" y="2978591"/>
          <a:ext cx="1548143" cy="32592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180000" tIns="180000" rIns="180000" bIns="180000" rtlCol="0" anchor="ctr"/>
        <a:lstStyle xmlns:a="http://schemas.openxmlformats.org/drawingml/2006/main"/>
        <a:p xmlns:a="http://schemas.openxmlformats.org/drawingml/2006/main">
          <a:r>
            <a:rPr lang="de-DE" sz="1200" b="1" i="1" dirty="0" smtClean="0">
              <a:solidFill>
                <a:srgbClr val="00316A"/>
              </a:solidFill>
              <a:latin typeface="Calibri" panose="020F0502020204030204" pitchFamily="34" charset="0"/>
              <a:cs typeface="Calibri" panose="020F0502020204030204" pitchFamily="34" charset="0"/>
            </a:rPr>
            <a:t>Teilnehmer</a:t>
          </a:r>
          <a:endParaRPr lang="de-DE" sz="1200" b="1" i="1" dirty="0">
            <a:solidFill>
              <a:srgbClr val="00316A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2C9555C-46DE-4406-8ABE-45349F5208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F3B590-57A4-4D61-9607-3C2EA36AB1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CE87A-16FF-4C7D-8292-0CB980715C8B}" type="datetimeFigureOut">
              <a:rPr lang="de-DE" smtClean="0"/>
              <a:t>26.05.2023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6DC5A1-1CCC-484A-AB24-DCA2F05D5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041CFA-48F6-4759-86C7-790FC637E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F6222-CCA6-4FA7-88E0-B7BAE53645A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83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A62E-2216-4960-A875-4D2633F4A404}" type="datetimeFigureOut">
              <a:rPr lang="de-DE" smtClean="0"/>
              <a:t>26.05.2023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93703-73BA-47D5-8B02-C172375928D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31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546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6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888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737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platzhalter 167">
            <a:extLst>
              <a:ext uri="{FF2B5EF4-FFF2-40B4-BE49-F238E27FC236}">
                <a16:creationId xmlns:a16="http://schemas.microsoft.com/office/drawing/2014/main" id="{91CA67B1-C872-42F5-99A5-C31B319F69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28777"/>
            <a:ext cx="12192000" cy="5229225"/>
          </a:xfrm>
          <a:gradFill>
            <a:gsLst>
              <a:gs pos="50000">
                <a:srgbClr val="04316A">
                  <a:alpha val="50000"/>
                </a:srgb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3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165" name="Bildplatzhalter 60">
            <a:extLst>
              <a:ext uri="{FF2B5EF4-FFF2-40B4-BE49-F238E27FC236}">
                <a16:creationId xmlns:a16="http://schemas.microsoft.com/office/drawing/2014/main" id="{F018B551-27B5-4B00-BF39-75279999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1DC1BF-B7B9-4143-AFEB-7D1D6C73E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5" y="3042517"/>
            <a:ext cx="4979505" cy="1030539"/>
          </a:xfrm>
        </p:spPr>
        <p:txBody>
          <a:bodyPr wrap="none" tIns="0" rIns="0"/>
          <a:lstStyle>
            <a:lvl1pPr algn="l">
              <a:lnSpc>
                <a:spcPct val="11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Willkommen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3" cy="72000"/>
          </a:xfrm>
          <a:prstGeom prst="rect">
            <a:avLst/>
          </a:prstGeom>
          <a:solidFill>
            <a:srgbClr val="004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4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63646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4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4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4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4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63643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4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63642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9460" y="-291329"/>
            <a:ext cx="333375" cy="121194"/>
            <a:chOff x="-133350" y="2726781"/>
            <a:chExt cx="333375" cy="121194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63646" y="2726781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60780" y="-291329"/>
            <a:ext cx="333375" cy="121190"/>
            <a:chOff x="-133350" y="2726785"/>
            <a:chExt cx="333375" cy="121190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63642" y="2726785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34" y="-397424"/>
            <a:ext cx="109292" cy="333375"/>
            <a:chOff x="6416681" y="-397424"/>
            <a:chExt cx="109292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82151" y="-277578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4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55142" y="-291332"/>
            <a:ext cx="333375" cy="121186"/>
            <a:chOff x="-133350" y="2726789"/>
            <a:chExt cx="333375" cy="121186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63639" y="2726789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89" name="Freihandform: Form 87">
            <a:extLst>
              <a:ext uri="{FF2B5EF4-FFF2-40B4-BE49-F238E27FC236}">
                <a16:creationId xmlns:a16="http://schemas.microsoft.com/office/drawing/2014/main" id="{E6265F15-C9BE-0244-AC56-FEB25353813E}"/>
              </a:ext>
            </a:extLst>
          </p:cNvPr>
          <p:cNvSpPr/>
          <p:nvPr userDrawn="1"/>
        </p:nvSpPr>
        <p:spPr>
          <a:xfrm>
            <a:off x="10262325" y="316441"/>
            <a:ext cx="1403903" cy="535987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90" name="Grafik 58">
            <a:extLst>
              <a:ext uri="{FF2B5EF4-FFF2-40B4-BE49-F238E27FC236}">
                <a16:creationId xmlns:a16="http://schemas.microsoft.com/office/drawing/2014/main" id="{3C3CDF50-497B-C946-A155-F4132EAC523B}"/>
              </a:ext>
            </a:extLst>
          </p:cNvPr>
          <p:cNvGrpSpPr/>
          <p:nvPr userDrawn="1"/>
        </p:nvGrpSpPr>
        <p:grpSpPr>
          <a:xfrm>
            <a:off x="531177" y="300257"/>
            <a:ext cx="2414329" cy="337345"/>
            <a:chOff x="2151786" y="327912"/>
            <a:chExt cx="2333060" cy="325989"/>
          </a:xfrm>
          <a:solidFill>
            <a:schemeClr val="tx1"/>
          </a:solidFill>
        </p:grpSpPr>
        <p:sp>
          <p:nvSpPr>
            <p:cNvPr id="91" name="Freihandform: Form 138">
              <a:extLst>
                <a:ext uri="{FF2B5EF4-FFF2-40B4-BE49-F238E27FC236}">
                  <a16:creationId xmlns:a16="http://schemas.microsoft.com/office/drawing/2014/main" id="{9167D5BC-B569-2B40-835B-ED612DF7395D}"/>
                </a:ext>
              </a:extLst>
            </p:cNvPr>
            <p:cNvSpPr/>
            <p:nvPr/>
          </p:nvSpPr>
          <p:spPr>
            <a:xfrm>
              <a:off x="2151786" y="334274"/>
              <a:ext cx="70316" cy="111996"/>
            </a:xfrm>
            <a:custGeom>
              <a:avLst/>
              <a:gdLst>
                <a:gd name="connsiteX0" fmla="*/ 70317 w 70316"/>
                <a:gd name="connsiteY0" fmla="*/ 18294 h 111996"/>
                <a:gd name="connsiteX1" fmla="*/ 19886 w 70316"/>
                <a:gd name="connsiteY1" fmla="*/ 18294 h 111996"/>
                <a:gd name="connsiteX2" fmla="*/ 19886 w 70316"/>
                <a:gd name="connsiteY2" fmla="*/ 46135 h 111996"/>
                <a:gd name="connsiteX3" fmla="*/ 57588 w 70316"/>
                <a:gd name="connsiteY3" fmla="*/ 46135 h 111996"/>
                <a:gd name="connsiteX4" fmla="*/ 57588 w 70316"/>
                <a:gd name="connsiteY4" fmla="*/ 64273 h 111996"/>
                <a:gd name="connsiteX5" fmla="*/ 19886 w 70316"/>
                <a:gd name="connsiteY5" fmla="*/ 64273 h 111996"/>
                <a:gd name="connsiteX6" fmla="*/ 19886 w 70316"/>
                <a:gd name="connsiteY6" fmla="*/ 111997 h 111996"/>
                <a:gd name="connsiteX7" fmla="*/ 0 w 70316"/>
                <a:gd name="connsiteY7" fmla="*/ 111997 h 111996"/>
                <a:gd name="connsiteX8" fmla="*/ 0 w 70316"/>
                <a:gd name="connsiteY8" fmla="*/ 0 h 111996"/>
                <a:gd name="connsiteX9" fmla="*/ 70317 w 70316"/>
                <a:gd name="connsiteY9" fmla="*/ 0 h 111996"/>
                <a:gd name="connsiteX10" fmla="*/ 70317 w 70316"/>
                <a:gd name="connsiteY10" fmla="*/ 18294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16" h="111996">
                  <a:moveTo>
                    <a:pt x="70317" y="18294"/>
                  </a:moveTo>
                  <a:lnTo>
                    <a:pt x="19886" y="18294"/>
                  </a:lnTo>
                  <a:lnTo>
                    <a:pt x="19886" y="46135"/>
                  </a:lnTo>
                  <a:lnTo>
                    <a:pt x="57588" y="46135"/>
                  </a:lnTo>
                  <a:lnTo>
                    <a:pt x="57588" y="64273"/>
                  </a:lnTo>
                  <a:lnTo>
                    <a:pt x="19886" y="64273"/>
                  </a:lnTo>
                  <a:lnTo>
                    <a:pt x="19886" y="111997"/>
                  </a:lnTo>
                  <a:lnTo>
                    <a:pt x="0" y="111997"/>
                  </a:lnTo>
                  <a:lnTo>
                    <a:pt x="0" y="0"/>
                  </a:lnTo>
                  <a:lnTo>
                    <a:pt x="70317" y="0"/>
                  </a:lnTo>
                  <a:lnTo>
                    <a:pt x="70317" y="1829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92" name="Freihandform: Form 139">
              <a:extLst>
                <a:ext uri="{FF2B5EF4-FFF2-40B4-BE49-F238E27FC236}">
                  <a16:creationId xmlns:a16="http://schemas.microsoft.com/office/drawing/2014/main" id="{1CE3F871-F3E4-4840-8000-DD538ADFEABB}"/>
                </a:ext>
              </a:extLst>
            </p:cNvPr>
            <p:cNvSpPr/>
            <p:nvPr/>
          </p:nvSpPr>
          <p:spPr>
            <a:xfrm>
              <a:off x="2232916" y="363231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93" name="Freihandform: Form 140">
              <a:extLst>
                <a:ext uri="{FF2B5EF4-FFF2-40B4-BE49-F238E27FC236}">
                  <a16:creationId xmlns:a16="http://schemas.microsoft.com/office/drawing/2014/main" id="{BD633174-9A25-FA42-9A86-436EB0F7B1DE}"/>
                </a:ext>
              </a:extLst>
            </p:cNvPr>
            <p:cNvSpPr/>
            <p:nvPr/>
          </p:nvSpPr>
          <p:spPr>
            <a:xfrm>
              <a:off x="2295365" y="329344"/>
              <a:ext cx="24022" cy="116926"/>
            </a:xfrm>
            <a:custGeom>
              <a:avLst/>
              <a:gdLst>
                <a:gd name="connsiteX0" fmla="*/ 24022 w 24022"/>
                <a:gd name="connsiteY0" fmla="*/ 11453 h 116926"/>
                <a:gd name="connsiteX1" fmla="*/ 11930 w 24022"/>
                <a:gd name="connsiteY1" fmla="*/ 22906 h 116926"/>
                <a:gd name="connsiteX2" fmla="*/ 0 w 24022"/>
                <a:gd name="connsiteY2" fmla="*/ 11453 h 116926"/>
                <a:gd name="connsiteX3" fmla="*/ 11930 w 24022"/>
                <a:gd name="connsiteY3" fmla="*/ 0 h 116926"/>
                <a:gd name="connsiteX4" fmla="*/ 24022 w 24022"/>
                <a:gd name="connsiteY4" fmla="*/ 11453 h 116926"/>
                <a:gd name="connsiteX5" fmla="*/ 21477 w 24022"/>
                <a:gd name="connsiteY5" fmla="*/ 116926 h 116926"/>
                <a:gd name="connsiteX6" fmla="*/ 2546 w 24022"/>
                <a:gd name="connsiteY6" fmla="*/ 116926 h 116926"/>
                <a:gd name="connsiteX7" fmla="*/ 2546 w 24022"/>
                <a:gd name="connsiteY7" fmla="*/ 35952 h 116926"/>
                <a:gd name="connsiteX8" fmla="*/ 21477 w 24022"/>
                <a:gd name="connsiteY8" fmla="*/ 35952 h 116926"/>
                <a:gd name="connsiteX9" fmla="*/ 21477 w 24022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22" h="116926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7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7" y="35952"/>
                  </a:lnTo>
                  <a:lnTo>
                    <a:pt x="21477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94" name="Freihandform: Form 141">
              <a:extLst>
                <a:ext uri="{FF2B5EF4-FFF2-40B4-BE49-F238E27FC236}">
                  <a16:creationId xmlns:a16="http://schemas.microsoft.com/office/drawing/2014/main" id="{F902CE37-691E-7E48-84DB-EF2019CE2642}"/>
                </a:ext>
              </a:extLst>
            </p:cNvPr>
            <p:cNvSpPr/>
            <p:nvPr/>
          </p:nvSpPr>
          <p:spPr>
            <a:xfrm>
              <a:off x="2336779" y="363231"/>
              <a:ext cx="73976" cy="84948"/>
            </a:xfrm>
            <a:custGeom>
              <a:avLst/>
              <a:gdLst>
                <a:gd name="connsiteX0" fmla="*/ 40089 w 73976"/>
                <a:gd name="connsiteY0" fmla="*/ 84949 h 84948"/>
                <a:gd name="connsiteX1" fmla="*/ 0 w 73976"/>
                <a:gd name="connsiteY1" fmla="*/ 42317 h 84948"/>
                <a:gd name="connsiteX2" fmla="*/ 38024 w 73976"/>
                <a:gd name="connsiteY2" fmla="*/ 0 h 84948"/>
                <a:gd name="connsiteX3" fmla="*/ 73976 w 73976"/>
                <a:gd name="connsiteY3" fmla="*/ 41203 h 84948"/>
                <a:gd name="connsiteX4" fmla="*/ 73658 w 73976"/>
                <a:gd name="connsiteY4" fmla="*/ 48999 h 84948"/>
                <a:gd name="connsiteX5" fmla="*/ 19249 w 73976"/>
                <a:gd name="connsiteY5" fmla="*/ 48999 h 84948"/>
                <a:gd name="connsiteX6" fmla="*/ 40248 w 73976"/>
                <a:gd name="connsiteY6" fmla="*/ 68725 h 84948"/>
                <a:gd name="connsiteX7" fmla="*/ 60134 w 73976"/>
                <a:gd name="connsiteY7" fmla="*/ 59179 h 84948"/>
                <a:gd name="connsiteX8" fmla="*/ 71905 w 73976"/>
                <a:gd name="connsiteY8" fmla="*/ 71589 h 84948"/>
                <a:gd name="connsiteX9" fmla="*/ 40089 w 73976"/>
                <a:gd name="connsiteY9" fmla="*/ 84949 h 84948"/>
                <a:gd name="connsiteX10" fmla="*/ 18931 w 73976"/>
                <a:gd name="connsiteY10" fmla="*/ 35154 h 84948"/>
                <a:gd name="connsiteX11" fmla="*/ 55679 w 73976"/>
                <a:gd name="connsiteY11" fmla="*/ 35154 h 84948"/>
                <a:gd name="connsiteX12" fmla="*/ 37703 w 73976"/>
                <a:gd name="connsiteY12" fmla="*/ 15587 h 84948"/>
                <a:gd name="connsiteX13" fmla="*/ 18931 w 73976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48">
                  <a:moveTo>
                    <a:pt x="40089" y="84949"/>
                  </a:moveTo>
                  <a:cubicBezTo>
                    <a:pt x="16067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8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69" y="65862"/>
                    <a:pt x="60134" y="59179"/>
                  </a:cubicBezTo>
                  <a:lnTo>
                    <a:pt x="71905" y="71589"/>
                  </a:lnTo>
                  <a:cubicBezTo>
                    <a:pt x="62680" y="80653"/>
                    <a:pt x="52341" y="84949"/>
                    <a:pt x="40089" y="84949"/>
                  </a:cubicBezTo>
                  <a:close/>
                  <a:moveTo>
                    <a:pt x="18931" y="35154"/>
                  </a:moveTo>
                  <a:lnTo>
                    <a:pt x="55679" y="35154"/>
                  </a:lnTo>
                  <a:cubicBezTo>
                    <a:pt x="54883" y="22744"/>
                    <a:pt x="48360" y="15587"/>
                    <a:pt x="37703" y="15587"/>
                  </a:cubicBezTo>
                  <a:cubicBezTo>
                    <a:pt x="27204" y="15587"/>
                    <a:pt x="20522" y="22587"/>
                    <a:pt x="18931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95" name="Freihandform: Form 142">
              <a:extLst>
                <a:ext uri="{FF2B5EF4-FFF2-40B4-BE49-F238E27FC236}">
                  <a16:creationId xmlns:a16="http://schemas.microsoft.com/office/drawing/2014/main" id="{B915035A-CA71-4845-A6B2-04AAD12F64D7}"/>
                </a:ext>
              </a:extLst>
            </p:cNvPr>
            <p:cNvSpPr/>
            <p:nvPr/>
          </p:nvSpPr>
          <p:spPr>
            <a:xfrm>
              <a:off x="2427215" y="327912"/>
              <a:ext cx="75723" cy="120267"/>
            </a:xfrm>
            <a:custGeom>
              <a:avLst/>
              <a:gdLst>
                <a:gd name="connsiteX0" fmla="*/ 0 w 75723"/>
                <a:gd name="connsiteY0" fmla="*/ 77635 h 120267"/>
                <a:gd name="connsiteX1" fmla="*/ 32929 w 75723"/>
                <a:gd name="connsiteY1" fmla="*/ 35319 h 120267"/>
                <a:gd name="connsiteX2" fmla="*/ 56474 w 75723"/>
                <a:gd name="connsiteY2" fmla="*/ 46294 h 120267"/>
                <a:gd name="connsiteX3" fmla="*/ 56792 w 75723"/>
                <a:gd name="connsiteY3" fmla="*/ 46294 h 120267"/>
                <a:gd name="connsiteX4" fmla="*/ 56792 w 75723"/>
                <a:gd name="connsiteY4" fmla="*/ 4773 h 120267"/>
                <a:gd name="connsiteX5" fmla="*/ 75723 w 75723"/>
                <a:gd name="connsiteY5" fmla="*/ 0 h 120267"/>
                <a:gd name="connsiteX6" fmla="*/ 75723 w 75723"/>
                <a:gd name="connsiteY6" fmla="*/ 118358 h 120267"/>
                <a:gd name="connsiteX7" fmla="*/ 57270 w 75723"/>
                <a:gd name="connsiteY7" fmla="*/ 118358 h 120267"/>
                <a:gd name="connsiteX8" fmla="*/ 57270 w 75723"/>
                <a:gd name="connsiteY8" fmla="*/ 108815 h 120267"/>
                <a:gd name="connsiteX9" fmla="*/ 56952 w 75723"/>
                <a:gd name="connsiteY9" fmla="*/ 108815 h 120267"/>
                <a:gd name="connsiteX10" fmla="*/ 32611 w 75723"/>
                <a:gd name="connsiteY10" fmla="*/ 120267 h 120267"/>
                <a:gd name="connsiteX11" fmla="*/ 0 w 75723"/>
                <a:gd name="connsiteY11" fmla="*/ 77635 h 120267"/>
                <a:gd name="connsiteX12" fmla="*/ 18772 w 75723"/>
                <a:gd name="connsiteY12" fmla="*/ 77635 h 120267"/>
                <a:gd name="connsiteX13" fmla="*/ 37543 w 75723"/>
                <a:gd name="connsiteY13" fmla="*/ 103564 h 120267"/>
                <a:gd name="connsiteX14" fmla="*/ 56792 w 75723"/>
                <a:gd name="connsiteY14" fmla="*/ 92904 h 120267"/>
                <a:gd name="connsiteX15" fmla="*/ 56792 w 75723"/>
                <a:gd name="connsiteY15" fmla="*/ 63316 h 120267"/>
                <a:gd name="connsiteX16" fmla="*/ 37543 w 75723"/>
                <a:gd name="connsiteY16" fmla="*/ 52497 h 120267"/>
                <a:gd name="connsiteX17" fmla="*/ 18772 w 75723"/>
                <a:gd name="connsiteY17" fmla="*/ 77635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723" h="120267">
                  <a:moveTo>
                    <a:pt x="0" y="77635"/>
                  </a:moveTo>
                  <a:cubicBezTo>
                    <a:pt x="0" y="51542"/>
                    <a:pt x="13203" y="35319"/>
                    <a:pt x="32929" y="35319"/>
                  </a:cubicBezTo>
                  <a:cubicBezTo>
                    <a:pt x="43112" y="35319"/>
                    <a:pt x="51065" y="39615"/>
                    <a:pt x="56474" y="46294"/>
                  </a:cubicBezTo>
                  <a:lnTo>
                    <a:pt x="56792" y="46294"/>
                  </a:lnTo>
                  <a:lnTo>
                    <a:pt x="56792" y="4773"/>
                  </a:lnTo>
                  <a:lnTo>
                    <a:pt x="75723" y="0"/>
                  </a:lnTo>
                  <a:lnTo>
                    <a:pt x="75723" y="118358"/>
                  </a:lnTo>
                  <a:lnTo>
                    <a:pt x="57270" y="118358"/>
                  </a:lnTo>
                  <a:lnTo>
                    <a:pt x="57270" y="108815"/>
                  </a:lnTo>
                  <a:lnTo>
                    <a:pt x="56952" y="108815"/>
                  </a:lnTo>
                  <a:cubicBezTo>
                    <a:pt x="51065" y="115974"/>
                    <a:pt x="42632" y="120267"/>
                    <a:pt x="32611" y="120267"/>
                  </a:cubicBezTo>
                  <a:cubicBezTo>
                    <a:pt x="13362" y="120267"/>
                    <a:pt x="0" y="103882"/>
                    <a:pt x="0" y="77635"/>
                  </a:cubicBezTo>
                  <a:close/>
                  <a:moveTo>
                    <a:pt x="18772" y="77635"/>
                  </a:moveTo>
                  <a:cubicBezTo>
                    <a:pt x="18772" y="94180"/>
                    <a:pt x="25610" y="103564"/>
                    <a:pt x="37543" y="103564"/>
                  </a:cubicBezTo>
                  <a:cubicBezTo>
                    <a:pt x="44862" y="103564"/>
                    <a:pt x="50908" y="100064"/>
                    <a:pt x="56792" y="92904"/>
                  </a:cubicBezTo>
                  <a:lnTo>
                    <a:pt x="56792" y="63316"/>
                  </a:lnTo>
                  <a:cubicBezTo>
                    <a:pt x="51383" y="55997"/>
                    <a:pt x="45178" y="52497"/>
                    <a:pt x="37543" y="52497"/>
                  </a:cubicBezTo>
                  <a:cubicBezTo>
                    <a:pt x="25295" y="52497"/>
                    <a:pt x="18772" y="61407"/>
                    <a:pt x="18772" y="77635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96" name="Freihandform: Form 143">
              <a:extLst>
                <a:ext uri="{FF2B5EF4-FFF2-40B4-BE49-F238E27FC236}">
                  <a16:creationId xmlns:a16="http://schemas.microsoft.com/office/drawing/2014/main" id="{220007DA-5E08-BB41-A5BB-2DA1327AC57F}"/>
                </a:ext>
              </a:extLst>
            </p:cNvPr>
            <p:cNvSpPr/>
            <p:nvPr/>
          </p:nvSpPr>
          <p:spPr>
            <a:xfrm>
              <a:off x="2527597" y="363231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97" name="Freihandform: Form 144">
              <a:extLst>
                <a:ext uri="{FF2B5EF4-FFF2-40B4-BE49-F238E27FC236}">
                  <a16:creationId xmlns:a16="http://schemas.microsoft.com/office/drawing/2014/main" id="{00B25D72-35DB-454C-9AD7-3806E2B9905B}"/>
                </a:ext>
              </a:extLst>
            </p:cNvPr>
            <p:cNvSpPr/>
            <p:nvPr/>
          </p:nvSpPr>
          <p:spPr>
            <a:xfrm>
              <a:off x="2590043" y="329344"/>
              <a:ext cx="24022" cy="116926"/>
            </a:xfrm>
            <a:custGeom>
              <a:avLst/>
              <a:gdLst>
                <a:gd name="connsiteX0" fmla="*/ 24022 w 24022"/>
                <a:gd name="connsiteY0" fmla="*/ 11453 h 116926"/>
                <a:gd name="connsiteX1" fmla="*/ 11930 w 24022"/>
                <a:gd name="connsiteY1" fmla="*/ 22906 h 116926"/>
                <a:gd name="connsiteX2" fmla="*/ 0 w 24022"/>
                <a:gd name="connsiteY2" fmla="*/ 11453 h 116926"/>
                <a:gd name="connsiteX3" fmla="*/ 11930 w 24022"/>
                <a:gd name="connsiteY3" fmla="*/ 0 h 116926"/>
                <a:gd name="connsiteX4" fmla="*/ 24022 w 24022"/>
                <a:gd name="connsiteY4" fmla="*/ 11453 h 116926"/>
                <a:gd name="connsiteX5" fmla="*/ 21476 w 24022"/>
                <a:gd name="connsiteY5" fmla="*/ 116926 h 116926"/>
                <a:gd name="connsiteX6" fmla="*/ 2546 w 24022"/>
                <a:gd name="connsiteY6" fmla="*/ 116926 h 116926"/>
                <a:gd name="connsiteX7" fmla="*/ 2546 w 24022"/>
                <a:gd name="connsiteY7" fmla="*/ 35952 h 116926"/>
                <a:gd name="connsiteX8" fmla="*/ 21476 w 24022"/>
                <a:gd name="connsiteY8" fmla="*/ 35952 h 116926"/>
                <a:gd name="connsiteX9" fmla="*/ 21476 w 24022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22" h="116926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6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6" y="35952"/>
                  </a:lnTo>
                  <a:lnTo>
                    <a:pt x="21476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98" name="Freihandform: Form 145">
              <a:extLst>
                <a:ext uri="{FF2B5EF4-FFF2-40B4-BE49-F238E27FC236}">
                  <a16:creationId xmlns:a16="http://schemas.microsoft.com/office/drawing/2014/main" id="{D93BA951-C719-654D-8AA4-FC072F9AA045}"/>
                </a:ext>
              </a:extLst>
            </p:cNvPr>
            <p:cNvSpPr/>
            <p:nvPr/>
          </p:nvSpPr>
          <p:spPr>
            <a:xfrm>
              <a:off x="2631824" y="363228"/>
              <a:ext cx="68245" cy="84951"/>
            </a:xfrm>
            <a:custGeom>
              <a:avLst/>
              <a:gdLst>
                <a:gd name="connsiteX0" fmla="*/ 67771 w 68245"/>
                <a:gd name="connsiteY0" fmla="*/ 71908 h 84951"/>
                <a:gd name="connsiteX1" fmla="*/ 38816 w 68245"/>
                <a:gd name="connsiteY1" fmla="*/ 84951 h 84951"/>
                <a:gd name="connsiteX2" fmla="*/ 0 w 68245"/>
                <a:gd name="connsiteY2" fmla="*/ 42794 h 84951"/>
                <a:gd name="connsiteX3" fmla="*/ 39134 w 68245"/>
                <a:gd name="connsiteY3" fmla="*/ 0 h 84951"/>
                <a:gd name="connsiteX4" fmla="*/ 68245 w 68245"/>
                <a:gd name="connsiteY4" fmla="*/ 13839 h 84951"/>
                <a:gd name="connsiteX5" fmla="*/ 55201 w 68245"/>
                <a:gd name="connsiteY5" fmla="*/ 26250 h 84951"/>
                <a:gd name="connsiteX6" fmla="*/ 38975 w 68245"/>
                <a:gd name="connsiteY6" fmla="*/ 17340 h 84951"/>
                <a:gd name="connsiteX7" fmla="*/ 18931 w 68245"/>
                <a:gd name="connsiteY7" fmla="*/ 42476 h 84951"/>
                <a:gd name="connsiteX8" fmla="*/ 38816 w 68245"/>
                <a:gd name="connsiteY8" fmla="*/ 67771 h 84951"/>
                <a:gd name="connsiteX9" fmla="*/ 55520 w 68245"/>
                <a:gd name="connsiteY9" fmla="*/ 58861 h 84951"/>
                <a:gd name="connsiteX10" fmla="*/ 67771 w 68245"/>
                <a:gd name="connsiteY10" fmla="*/ 71908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245" h="84951">
                  <a:moveTo>
                    <a:pt x="67771" y="71908"/>
                  </a:moveTo>
                  <a:cubicBezTo>
                    <a:pt x="59656" y="80818"/>
                    <a:pt x="50428" y="84951"/>
                    <a:pt x="38816" y="84951"/>
                  </a:cubicBezTo>
                  <a:cubicBezTo>
                    <a:pt x="15590" y="84951"/>
                    <a:pt x="0" y="68248"/>
                    <a:pt x="0" y="42794"/>
                  </a:cubicBezTo>
                  <a:cubicBezTo>
                    <a:pt x="0" y="17340"/>
                    <a:pt x="15749" y="0"/>
                    <a:pt x="39134" y="0"/>
                  </a:cubicBezTo>
                  <a:cubicBezTo>
                    <a:pt x="51227" y="0"/>
                    <a:pt x="61248" y="4773"/>
                    <a:pt x="68245" y="13839"/>
                  </a:cubicBezTo>
                  <a:lnTo>
                    <a:pt x="55201" y="26250"/>
                  </a:lnTo>
                  <a:cubicBezTo>
                    <a:pt x="50428" y="20045"/>
                    <a:pt x="45337" y="17340"/>
                    <a:pt x="38975" y="17340"/>
                  </a:cubicBezTo>
                  <a:cubicBezTo>
                    <a:pt x="27042" y="17340"/>
                    <a:pt x="18931" y="27204"/>
                    <a:pt x="18931" y="42476"/>
                  </a:cubicBezTo>
                  <a:cubicBezTo>
                    <a:pt x="18931" y="57588"/>
                    <a:pt x="27045" y="67771"/>
                    <a:pt x="38816" y="67771"/>
                  </a:cubicBezTo>
                  <a:cubicBezTo>
                    <a:pt x="45181" y="67771"/>
                    <a:pt x="50269" y="64907"/>
                    <a:pt x="55520" y="58861"/>
                  </a:cubicBezTo>
                  <a:lnTo>
                    <a:pt x="67771" y="71908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99" name="Freihandform: Form 146">
              <a:extLst>
                <a:ext uri="{FF2B5EF4-FFF2-40B4-BE49-F238E27FC236}">
                  <a16:creationId xmlns:a16="http://schemas.microsoft.com/office/drawing/2014/main" id="{68638BD3-A05C-B34D-8F4D-005A614F1B3A}"/>
                </a:ext>
              </a:extLst>
            </p:cNvPr>
            <p:cNvSpPr/>
            <p:nvPr/>
          </p:nvSpPr>
          <p:spPr>
            <a:xfrm>
              <a:off x="2716310" y="327912"/>
              <a:ext cx="69680" cy="118358"/>
            </a:xfrm>
            <a:custGeom>
              <a:avLst/>
              <a:gdLst>
                <a:gd name="connsiteX0" fmla="*/ 69677 w 69680"/>
                <a:gd name="connsiteY0" fmla="*/ 118358 h 118358"/>
                <a:gd name="connsiteX1" fmla="*/ 50746 w 69680"/>
                <a:gd name="connsiteY1" fmla="*/ 118358 h 118358"/>
                <a:gd name="connsiteX2" fmla="*/ 50746 w 69680"/>
                <a:gd name="connsiteY2" fmla="*/ 72067 h 118358"/>
                <a:gd name="connsiteX3" fmla="*/ 35793 w 69680"/>
                <a:gd name="connsiteY3" fmla="*/ 52340 h 118358"/>
                <a:gd name="connsiteX4" fmla="*/ 18931 w 69680"/>
                <a:gd name="connsiteY4" fmla="*/ 71908 h 118358"/>
                <a:gd name="connsiteX5" fmla="*/ 18931 w 69680"/>
                <a:gd name="connsiteY5" fmla="*/ 118358 h 118358"/>
                <a:gd name="connsiteX6" fmla="*/ 0 w 69680"/>
                <a:gd name="connsiteY6" fmla="*/ 118358 h 118358"/>
                <a:gd name="connsiteX7" fmla="*/ 0 w 69680"/>
                <a:gd name="connsiteY7" fmla="*/ 4773 h 118358"/>
                <a:gd name="connsiteX8" fmla="*/ 18931 w 69680"/>
                <a:gd name="connsiteY8" fmla="*/ 0 h 118358"/>
                <a:gd name="connsiteX9" fmla="*/ 18931 w 69680"/>
                <a:gd name="connsiteY9" fmla="*/ 47090 h 118358"/>
                <a:gd name="connsiteX10" fmla="*/ 19249 w 69680"/>
                <a:gd name="connsiteY10" fmla="*/ 47090 h 118358"/>
                <a:gd name="connsiteX11" fmla="*/ 42953 w 69680"/>
                <a:gd name="connsiteY11" fmla="*/ 35319 h 118358"/>
                <a:gd name="connsiteX12" fmla="*/ 69680 w 69680"/>
                <a:gd name="connsiteY12" fmla="*/ 68092 h 118358"/>
                <a:gd name="connsiteX13" fmla="*/ 69680 w 69680"/>
                <a:gd name="connsiteY13" fmla="*/ 118358 h 11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118358">
                  <a:moveTo>
                    <a:pt x="69677" y="118358"/>
                  </a:moveTo>
                  <a:lnTo>
                    <a:pt x="50746" y="118358"/>
                  </a:lnTo>
                  <a:lnTo>
                    <a:pt x="50746" y="72067"/>
                  </a:lnTo>
                  <a:cubicBezTo>
                    <a:pt x="50746" y="60134"/>
                    <a:pt x="47087" y="52340"/>
                    <a:pt x="35793" y="52340"/>
                  </a:cubicBezTo>
                  <a:cubicBezTo>
                    <a:pt x="22749" y="52340"/>
                    <a:pt x="18931" y="62679"/>
                    <a:pt x="18931" y="71908"/>
                  </a:cubicBezTo>
                  <a:lnTo>
                    <a:pt x="18931" y="118358"/>
                  </a:lnTo>
                  <a:lnTo>
                    <a:pt x="0" y="118358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7090"/>
                  </a:lnTo>
                  <a:lnTo>
                    <a:pt x="19249" y="47090"/>
                  </a:lnTo>
                  <a:cubicBezTo>
                    <a:pt x="23863" y="39933"/>
                    <a:pt x="32293" y="35319"/>
                    <a:pt x="42953" y="35319"/>
                  </a:cubicBezTo>
                  <a:cubicBezTo>
                    <a:pt x="61725" y="35319"/>
                    <a:pt x="69680" y="49317"/>
                    <a:pt x="69680" y="68092"/>
                  </a:cubicBezTo>
                  <a:lnTo>
                    <a:pt x="69680" y="118358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0" name="Freihandform: Form 147">
              <a:extLst>
                <a:ext uri="{FF2B5EF4-FFF2-40B4-BE49-F238E27FC236}">
                  <a16:creationId xmlns:a16="http://schemas.microsoft.com/office/drawing/2014/main" id="{1AD4D6B9-FAF2-3C40-A64E-3134552F7008}"/>
                </a:ext>
              </a:extLst>
            </p:cNvPr>
            <p:cNvSpPr/>
            <p:nvPr/>
          </p:nvSpPr>
          <p:spPr>
            <a:xfrm>
              <a:off x="2807713" y="387569"/>
              <a:ext cx="39770" cy="17979"/>
            </a:xfrm>
            <a:custGeom>
              <a:avLst/>
              <a:gdLst>
                <a:gd name="connsiteX0" fmla="*/ 39771 w 39770"/>
                <a:gd name="connsiteY0" fmla="*/ 17979 h 17979"/>
                <a:gd name="connsiteX1" fmla="*/ 0 w 39770"/>
                <a:gd name="connsiteY1" fmla="*/ 17979 h 17979"/>
                <a:gd name="connsiteX2" fmla="*/ 0 w 39770"/>
                <a:gd name="connsiteY2" fmla="*/ 0 h 17979"/>
                <a:gd name="connsiteX3" fmla="*/ 39771 w 39770"/>
                <a:gd name="connsiteY3" fmla="*/ 0 h 17979"/>
                <a:gd name="connsiteX4" fmla="*/ 39771 w 39770"/>
                <a:gd name="connsiteY4" fmla="*/ 17979 h 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0" h="17979">
                  <a:moveTo>
                    <a:pt x="39771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1" name="Freihandform: Form 148">
              <a:extLst>
                <a:ext uri="{FF2B5EF4-FFF2-40B4-BE49-F238E27FC236}">
                  <a16:creationId xmlns:a16="http://schemas.microsoft.com/office/drawing/2014/main" id="{AAAFB233-E396-5448-A72C-9206B627B096}"/>
                </a:ext>
              </a:extLst>
            </p:cNvPr>
            <p:cNvSpPr/>
            <p:nvPr/>
          </p:nvSpPr>
          <p:spPr>
            <a:xfrm>
              <a:off x="2857227" y="334274"/>
              <a:ext cx="104359" cy="111996"/>
            </a:xfrm>
            <a:custGeom>
              <a:avLst/>
              <a:gdLst>
                <a:gd name="connsiteX0" fmla="*/ 41680 w 104359"/>
                <a:gd name="connsiteY0" fmla="*/ 0 h 111996"/>
                <a:gd name="connsiteX1" fmla="*/ 62680 w 104359"/>
                <a:gd name="connsiteY1" fmla="*/ 0 h 111996"/>
                <a:gd name="connsiteX2" fmla="*/ 104360 w 104359"/>
                <a:gd name="connsiteY2" fmla="*/ 111997 h 111996"/>
                <a:gd name="connsiteX3" fmla="*/ 82568 w 104359"/>
                <a:gd name="connsiteY3" fmla="*/ 111997 h 111996"/>
                <a:gd name="connsiteX4" fmla="*/ 74453 w 104359"/>
                <a:gd name="connsiteY4" fmla="*/ 88134 h 111996"/>
                <a:gd name="connsiteX5" fmla="*/ 29273 w 104359"/>
                <a:gd name="connsiteY5" fmla="*/ 88134 h 111996"/>
                <a:gd name="connsiteX6" fmla="*/ 21158 w 104359"/>
                <a:gd name="connsiteY6" fmla="*/ 111997 h 111996"/>
                <a:gd name="connsiteX7" fmla="*/ 0 w 104359"/>
                <a:gd name="connsiteY7" fmla="*/ 111997 h 111996"/>
                <a:gd name="connsiteX8" fmla="*/ 41680 w 104359"/>
                <a:gd name="connsiteY8" fmla="*/ 0 h 111996"/>
                <a:gd name="connsiteX9" fmla="*/ 35475 w 104359"/>
                <a:gd name="connsiteY9" fmla="*/ 70317 h 111996"/>
                <a:gd name="connsiteX10" fmla="*/ 68245 w 104359"/>
                <a:gd name="connsiteY10" fmla="*/ 70317 h 111996"/>
                <a:gd name="connsiteX11" fmla="*/ 52022 w 104359"/>
                <a:gd name="connsiteY11" fmla="*/ 22749 h 111996"/>
                <a:gd name="connsiteX12" fmla="*/ 51704 w 104359"/>
                <a:gd name="connsiteY12" fmla="*/ 22749 h 111996"/>
                <a:gd name="connsiteX13" fmla="*/ 35475 w 104359"/>
                <a:gd name="connsiteY13" fmla="*/ 70317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359" h="111996">
                  <a:moveTo>
                    <a:pt x="41680" y="0"/>
                  </a:moveTo>
                  <a:lnTo>
                    <a:pt x="62680" y="0"/>
                  </a:lnTo>
                  <a:lnTo>
                    <a:pt x="104360" y="111997"/>
                  </a:lnTo>
                  <a:lnTo>
                    <a:pt x="82568" y="111997"/>
                  </a:lnTo>
                  <a:lnTo>
                    <a:pt x="74453" y="88134"/>
                  </a:lnTo>
                  <a:lnTo>
                    <a:pt x="29273" y="88134"/>
                  </a:lnTo>
                  <a:lnTo>
                    <a:pt x="21158" y="111997"/>
                  </a:lnTo>
                  <a:lnTo>
                    <a:pt x="0" y="111997"/>
                  </a:lnTo>
                  <a:lnTo>
                    <a:pt x="41680" y="0"/>
                  </a:lnTo>
                  <a:close/>
                  <a:moveTo>
                    <a:pt x="35475" y="70317"/>
                  </a:moveTo>
                  <a:lnTo>
                    <a:pt x="68245" y="70317"/>
                  </a:lnTo>
                  <a:lnTo>
                    <a:pt x="52022" y="22749"/>
                  </a:lnTo>
                  <a:lnTo>
                    <a:pt x="51704" y="22749"/>
                  </a:lnTo>
                  <a:lnTo>
                    <a:pt x="35475" y="70317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2" name="Freihandform: Form 149">
              <a:extLst>
                <a:ext uri="{FF2B5EF4-FFF2-40B4-BE49-F238E27FC236}">
                  <a16:creationId xmlns:a16="http://schemas.microsoft.com/office/drawing/2014/main" id="{281B1534-7C18-EC41-80A2-0DE63035A682}"/>
                </a:ext>
              </a:extLst>
            </p:cNvPr>
            <p:cNvSpPr/>
            <p:nvPr/>
          </p:nvSpPr>
          <p:spPr>
            <a:xfrm>
              <a:off x="2978197" y="328074"/>
              <a:ext cx="18930" cy="118196"/>
            </a:xfrm>
            <a:custGeom>
              <a:avLst/>
              <a:gdLst>
                <a:gd name="connsiteX0" fmla="*/ 18931 w 18930"/>
                <a:gd name="connsiteY0" fmla="*/ 118196 h 118196"/>
                <a:gd name="connsiteX1" fmla="*/ 0 w 18930"/>
                <a:gd name="connsiteY1" fmla="*/ 118196 h 118196"/>
                <a:gd name="connsiteX2" fmla="*/ 0 w 18930"/>
                <a:gd name="connsiteY2" fmla="*/ 4293 h 118196"/>
                <a:gd name="connsiteX3" fmla="*/ 18931 w 18930"/>
                <a:gd name="connsiteY3" fmla="*/ 0 h 118196"/>
                <a:gd name="connsiteX4" fmla="*/ 18931 w 18930"/>
                <a:gd name="connsiteY4" fmla="*/ 118196 h 11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0" h="118196">
                  <a:moveTo>
                    <a:pt x="18931" y="118196"/>
                  </a:moveTo>
                  <a:lnTo>
                    <a:pt x="0" y="118196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3" name="Freihandform: Form 150">
              <a:extLst>
                <a:ext uri="{FF2B5EF4-FFF2-40B4-BE49-F238E27FC236}">
                  <a16:creationId xmlns:a16="http://schemas.microsoft.com/office/drawing/2014/main" id="{F8B80991-FB6D-7E42-8EC4-5BE8140A7440}"/>
                </a:ext>
              </a:extLst>
            </p:cNvPr>
            <p:cNvSpPr/>
            <p:nvPr/>
          </p:nvSpPr>
          <p:spPr>
            <a:xfrm>
              <a:off x="3017659" y="363231"/>
              <a:ext cx="73976" cy="84948"/>
            </a:xfrm>
            <a:custGeom>
              <a:avLst/>
              <a:gdLst>
                <a:gd name="connsiteX0" fmla="*/ 40086 w 73976"/>
                <a:gd name="connsiteY0" fmla="*/ 84949 h 84948"/>
                <a:gd name="connsiteX1" fmla="*/ 0 w 73976"/>
                <a:gd name="connsiteY1" fmla="*/ 42317 h 84948"/>
                <a:gd name="connsiteX2" fmla="*/ 38021 w 73976"/>
                <a:gd name="connsiteY2" fmla="*/ 0 h 84948"/>
                <a:gd name="connsiteX3" fmla="*/ 73976 w 73976"/>
                <a:gd name="connsiteY3" fmla="*/ 41203 h 84948"/>
                <a:gd name="connsiteX4" fmla="*/ 73658 w 73976"/>
                <a:gd name="connsiteY4" fmla="*/ 48999 h 84948"/>
                <a:gd name="connsiteX5" fmla="*/ 19252 w 73976"/>
                <a:gd name="connsiteY5" fmla="*/ 48999 h 84948"/>
                <a:gd name="connsiteX6" fmla="*/ 40251 w 73976"/>
                <a:gd name="connsiteY6" fmla="*/ 68725 h 84948"/>
                <a:gd name="connsiteX7" fmla="*/ 60137 w 73976"/>
                <a:gd name="connsiteY7" fmla="*/ 59179 h 84948"/>
                <a:gd name="connsiteX8" fmla="*/ 71908 w 73976"/>
                <a:gd name="connsiteY8" fmla="*/ 71589 h 84948"/>
                <a:gd name="connsiteX9" fmla="*/ 40086 w 73976"/>
                <a:gd name="connsiteY9" fmla="*/ 84949 h 84948"/>
                <a:gd name="connsiteX10" fmla="*/ 18928 w 73976"/>
                <a:gd name="connsiteY10" fmla="*/ 35154 h 84948"/>
                <a:gd name="connsiteX11" fmla="*/ 55676 w 73976"/>
                <a:gd name="connsiteY11" fmla="*/ 35154 h 84948"/>
                <a:gd name="connsiteX12" fmla="*/ 37700 w 73976"/>
                <a:gd name="connsiteY12" fmla="*/ 15587 h 84948"/>
                <a:gd name="connsiteX13" fmla="*/ 18928 w 73976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48">
                  <a:moveTo>
                    <a:pt x="40086" y="84949"/>
                  </a:moveTo>
                  <a:cubicBezTo>
                    <a:pt x="16064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1" y="0"/>
                  </a:cubicBezTo>
                  <a:cubicBezTo>
                    <a:pt x="59816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52" y="48999"/>
                  </a:lnTo>
                  <a:cubicBezTo>
                    <a:pt x="21320" y="61566"/>
                    <a:pt x="28795" y="68725"/>
                    <a:pt x="40251" y="68725"/>
                  </a:cubicBezTo>
                  <a:cubicBezTo>
                    <a:pt x="47726" y="68725"/>
                    <a:pt x="53772" y="65862"/>
                    <a:pt x="60137" y="59179"/>
                  </a:cubicBezTo>
                  <a:lnTo>
                    <a:pt x="71908" y="71589"/>
                  </a:lnTo>
                  <a:cubicBezTo>
                    <a:pt x="62680" y="80653"/>
                    <a:pt x="52335" y="84949"/>
                    <a:pt x="40086" y="84949"/>
                  </a:cubicBezTo>
                  <a:close/>
                  <a:moveTo>
                    <a:pt x="18928" y="35154"/>
                  </a:moveTo>
                  <a:lnTo>
                    <a:pt x="55676" y="35154"/>
                  </a:lnTo>
                  <a:cubicBezTo>
                    <a:pt x="54883" y="22744"/>
                    <a:pt x="48360" y="15587"/>
                    <a:pt x="37700" y="15587"/>
                  </a:cubicBezTo>
                  <a:cubicBezTo>
                    <a:pt x="27201" y="15587"/>
                    <a:pt x="20519" y="22587"/>
                    <a:pt x="18928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4" name="Freihandform: Form 151">
              <a:extLst>
                <a:ext uri="{FF2B5EF4-FFF2-40B4-BE49-F238E27FC236}">
                  <a16:creationId xmlns:a16="http://schemas.microsoft.com/office/drawing/2014/main" id="{38D581F6-CC43-C649-AEA6-D41584E97695}"/>
                </a:ext>
              </a:extLst>
            </p:cNvPr>
            <p:cNvSpPr/>
            <p:nvPr/>
          </p:nvSpPr>
          <p:spPr>
            <a:xfrm>
              <a:off x="3101685" y="365297"/>
              <a:ext cx="77470" cy="80973"/>
            </a:xfrm>
            <a:custGeom>
              <a:avLst/>
              <a:gdLst>
                <a:gd name="connsiteX0" fmla="*/ 77471 w 77470"/>
                <a:gd name="connsiteY0" fmla="*/ 80974 h 80973"/>
                <a:gd name="connsiteX1" fmla="*/ 55835 w 77470"/>
                <a:gd name="connsiteY1" fmla="*/ 80974 h 80973"/>
                <a:gd name="connsiteX2" fmla="*/ 38495 w 77470"/>
                <a:gd name="connsiteY2" fmla="*/ 52974 h 80973"/>
                <a:gd name="connsiteX3" fmla="*/ 38180 w 77470"/>
                <a:gd name="connsiteY3" fmla="*/ 52974 h 80973"/>
                <a:gd name="connsiteX4" fmla="*/ 21315 w 77470"/>
                <a:gd name="connsiteY4" fmla="*/ 80974 h 80973"/>
                <a:gd name="connsiteX5" fmla="*/ 0 w 77470"/>
                <a:gd name="connsiteY5" fmla="*/ 80974 h 80973"/>
                <a:gd name="connsiteX6" fmla="*/ 27679 w 77470"/>
                <a:gd name="connsiteY6" fmla="*/ 38975 h 80973"/>
                <a:gd name="connsiteX7" fmla="*/ 2065 w 77470"/>
                <a:gd name="connsiteY7" fmla="*/ 0 h 80973"/>
                <a:gd name="connsiteX8" fmla="*/ 23383 w 77470"/>
                <a:gd name="connsiteY8" fmla="*/ 0 h 80973"/>
                <a:gd name="connsiteX9" fmla="*/ 38654 w 77470"/>
                <a:gd name="connsiteY9" fmla="*/ 24818 h 80973"/>
                <a:gd name="connsiteX10" fmla="*/ 38970 w 77470"/>
                <a:gd name="connsiteY10" fmla="*/ 24818 h 80973"/>
                <a:gd name="connsiteX11" fmla="*/ 54085 w 77470"/>
                <a:gd name="connsiteY11" fmla="*/ 0 h 80973"/>
                <a:gd name="connsiteX12" fmla="*/ 75084 w 77470"/>
                <a:gd name="connsiteY12" fmla="*/ 0 h 80973"/>
                <a:gd name="connsiteX13" fmla="*/ 49630 w 77470"/>
                <a:gd name="connsiteY13" fmla="*/ 38657 h 80973"/>
                <a:gd name="connsiteX14" fmla="*/ 77471 w 77470"/>
                <a:gd name="connsiteY14" fmla="*/ 80974 h 8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70" h="80973">
                  <a:moveTo>
                    <a:pt x="77471" y="80974"/>
                  </a:moveTo>
                  <a:lnTo>
                    <a:pt x="55835" y="80974"/>
                  </a:lnTo>
                  <a:lnTo>
                    <a:pt x="38495" y="52974"/>
                  </a:lnTo>
                  <a:lnTo>
                    <a:pt x="38180" y="52974"/>
                  </a:lnTo>
                  <a:lnTo>
                    <a:pt x="21315" y="80974"/>
                  </a:lnTo>
                  <a:lnTo>
                    <a:pt x="0" y="80974"/>
                  </a:lnTo>
                  <a:lnTo>
                    <a:pt x="27679" y="38975"/>
                  </a:lnTo>
                  <a:lnTo>
                    <a:pt x="2065" y="0"/>
                  </a:lnTo>
                  <a:lnTo>
                    <a:pt x="23383" y="0"/>
                  </a:lnTo>
                  <a:lnTo>
                    <a:pt x="38654" y="24818"/>
                  </a:lnTo>
                  <a:lnTo>
                    <a:pt x="38970" y="24818"/>
                  </a:lnTo>
                  <a:lnTo>
                    <a:pt x="54085" y="0"/>
                  </a:lnTo>
                  <a:lnTo>
                    <a:pt x="75084" y="0"/>
                  </a:lnTo>
                  <a:lnTo>
                    <a:pt x="49630" y="38657"/>
                  </a:lnTo>
                  <a:lnTo>
                    <a:pt x="77471" y="8097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5" name="Freihandform: Form 152">
              <a:extLst>
                <a:ext uri="{FF2B5EF4-FFF2-40B4-BE49-F238E27FC236}">
                  <a16:creationId xmlns:a16="http://schemas.microsoft.com/office/drawing/2014/main" id="{CCF70E23-C456-DC49-85B4-2AC153CC9FEC}"/>
                </a:ext>
              </a:extLst>
            </p:cNvPr>
            <p:cNvSpPr/>
            <p:nvPr/>
          </p:nvSpPr>
          <p:spPr>
            <a:xfrm>
              <a:off x="3189064" y="363228"/>
              <a:ext cx="68722" cy="84951"/>
            </a:xfrm>
            <a:custGeom>
              <a:avLst/>
              <a:gdLst>
                <a:gd name="connsiteX0" fmla="*/ 34836 w 68722"/>
                <a:gd name="connsiteY0" fmla="*/ 32773 h 84951"/>
                <a:gd name="connsiteX1" fmla="*/ 50107 w 68722"/>
                <a:gd name="connsiteY1" fmla="*/ 34520 h 84951"/>
                <a:gd name="connsiteX2" fmla="*/ 50107 w 68722"/>
                <a:gd name="connsiteY2" fmla="*/ 31656 h 84951"/>
                <a:gd name="connsiteX3" fmla="*/ 32290 w 68722"/>
                <a:gd name="connsiteY3" fmla="*/ 15908 h 84951"/>
                <a:gd name="connsiteX4" fmla="*/ 11768 w 68722"/>
                <a:gd name="connsiteY4" fmla="*/ 20522 h 84951"/>
                <a:gd name="connsiteX5" fmla="*/ 7631 w 68722"/>
                <a:gd name="connsiteY5" fmla="*/ 4614 h 84951"/>
                <a:gd name="connsiteX6" fmla="*/ 34199 w 68722"/>
                <a:gd name="connsiteY6" fmla="*/ 0 h 84951"/>
                <a:gd name="connsiteX7" fmla="*/ 68723 w 68722"/>
                <a:gd name="connsiteY7" fmla="*/ 31338 h 84951"/>
                <a:gd name="connsiteX8" fmla="*/ 68723 w 68722"/>
                <a:gd name="connsiteY8" fmla="*/ 83042 h 84951"/>
                <a:gd name="connsiteX9" fmla="*/ 50744 w 68722"/>
                <a:gd name="connsiteY9" fmla="*/ 83042 h 84951"/>
                <a:gd name="connsiteX10" fmla="*/ 50744 w 68722"/>
                <a:gd name="connsiteY10" fmla="*/ 74453 h 84951"/>
                <a:gd name="connsiteX11" fmla="*/ 50428 w 68722"/>
                <a:gd name="connsiteY11" fmla="*/ 74453 h 84951"/>
                <a:gd name="connsiteX12" fmla="*/ 26724 w 68722"/>
                <a:gd name="connsiteY12" fmla="*/ 84951 h 84951"/>
                <a:gd name="connsiteX13" fmla="*/ 0 w 68722"/>
                <a:gd name="connsiteY13" fmla="*/ 59179 h 84951"/>
                <a:gd name="connsiteX14" fmla="*/ 34836 w 68722"/>
                <a:gd name="connsiteY14" fmla="*/ 32773 h 84951"/>
                <a:gd name="connsiteX15" fmla="*/ 31654 w 68722"/>
                <a:gd name="connsiteY15" fmla="*/ 70794 h 84951"/>
                <a:gd name="connsiteX16" fmla="*/ 50107 w 68722"/>
                <a:gd name="connsiteY16" fmla="*/ 61091 h 84951"/>
                <a:gd name="connsiteX17" fmla="*/ 50107 w 68722"/>
                <a:gd name="connsiteY17" fmla="*/ 46934 h 84951"/>
                <a:gd name="connsiteX18" fmla="*/ 36904 w 68722"/>
                <a:gd name="connsiteY18" fmla="*/ 45343 h 84951"/>
                <a:gd name="connsiteX19" fmla="*/ 18132 w 68722"/>
                <a:gd name="connsiteY19" fmla="*/ 58705 h 84951"/>
                <a:gd name="connsiteX20" fmla="*/ 31654 w 68722"/>
                <a:gd name="connsiteY20" fmla="*/ 7079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722" h="84951">
                  <a:moveTo>
                    <a:pt x="34836" y="32773"/>
                  </a:moveTo>
                  <a:cubicBezTo>
                    <a:pt x="40083" y="32773"/>
                    <a:pt x="44860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1" y="15908"/>
                    <a:pt x="32290" y="15908"/>
                  </a:cubicBezTo>
                  <a:cubicBezTo>
                    <a:pt x="25767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4" y="83042"/>
                  </a:lnTo>
                  <a:lnTo>
                    <a:pt x="50744" y="74453"/>
                  </a:lnTo>
                  <a:lnTo>
                    <a:pt x="50428" y="74453"/>
                  </a:lnTo>
                  <a:cubicBezTo>
                    <a:pt x="43428" y="81610"/>
                    <a:pt x="36111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2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38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0" y="66180"/>
                    <a:pt x="23383" y="70794"/>
                    <a:pt x="31654" y="7079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6" name="Freihandform: Form 153">
              <a:extLst>
                <a:ext uri="{FF2B5EF4-FFF2-40B4-BE49-F238E27FC236}">
                  <a16:creationId xmlns:a16="http://schemas.microsoft.com/office/drawing/2014/main" id="{A9ED508F-11C4-A24E-A2A2-45806BE1048A}"/>
                </a:ext>
              </a:extLst>
            </p:cNvPr>
            <p:cNvSpPr/>
            <p:nvPr/>
          </p:nvSpPr>
          <p:spPr>
            <a:xfrm>
              <a:off x="3281785" y="363228"/>
              <a:ext cx="69668" cy="83042"/>
            </a:xfrm>
            <a:custGeom>
              <a:avLst/>
              <a:gdLst>
                <a:gd name="connsiteX0" fmla="*/ 69669 w 69668"/>
                <a:gd name="connsiteY0" fmla="*/ 83042 h 83042"/>
                <a:gd name="connsiteX1" fmla="*/ 50749 w 69668"/>
                <a:gd name="connsiteY1" fmla="*/ 83042 h 83042"/>
                <a:gd name="connsiteX2" fmla="*/ 50749 w 69668"/>
                <a:gd name="connsiteY2" fmla="*/ 36751 h 83042"/>
                <a:gd name="connsiteX3" fmla="*/ 35793 w 69668"/>
                <a:gd name="connsiteY3" fmla="*/ 17024 h 83042"/>
                <a:gd name="connsiteX4" fmla="*/ 18931 w 69668"/>
                <a:gd name="connsiteY4" fmla="*/ 36592 h 83042"/>
                <a:gd name="connsiteX5" fmla="*/ 18931 w 69668"/>
                <a:gd name="connsiteY5" fmla="*/ 83042 h 83042"/>
                <a:gd name="connsiteX6" fmla="*/ 0 w 69668"/>
                <a:gd name="connsiteY6" fmla="*/ 83042 h 83042"/>
                <a:gd name="connsiteX7" fmla="*/ 0 w 69668"/>
                <a:gd name="connsiteY7" fmla="*/ 2068 h 83042"/>
                <a:gd name="connsiteX8" fmla="*/ 18772 w 69668"/>
                <a:gd name="connsiteY8" fmla="*/ 2068 h 83042"/>
                <a:gd name="connsiteX9" fmla="*/ 18772 w 69668"/>
                <a:gd name="connsiteY9" fmla="*/ 11771 h 83042"/>
                <a:gd name="connsiteX10" fmla="*/ 19087 w 69668"/>
                <a:gd name="connsiteY10" fmla="*/ 11771 h 83042"/>
                <a:gd name="connsiteX11" fmla="*/ 42939 w 69668"/>
                <a:gd name="connsiteY11" fmla="*/ 0 h 83042"/>
                <a:gd name="connsiteX12" fmla="*/ 69669 w 69668"/>
                <a:gd name="connsiteY12" fmla="*/ 32773 h 83042"/>
                <a:gd name="connsiteX13" fmla="*/ 69669 w 69668"/>
                <a:gd name="connsiteY13" fmla="*/ 83042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68" h="83042">
                  <a:moveTo>
                    <a:pt x="69669" y="83042"/>
                  </a:moveTo>
                  <a:lnTo>
                    <a:pt x="50749" y="83042"/>
                  </a:lnTo>
                  <a:lnTo>
                    <a:pt x="50749" y="36751"/>
                  </a:lnTo>
                  <a:cubicBezTo>
                    <a:pt x="50749" y="24977"/>
                    <a:pt x="47249" y="17024"/>
                    <a:pt x="35793" y="17024"/>
                  </a:cubicBezTo>
                  <a:cubicBezTo>
                    <a:pt x="22590" y="17024"/>
                    <a:pt x="18931" y="27841"/>
                    <a:pt x="18931" y="36592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67" y="0"/>
                    <a:pt x="42939" y="0"/>
                  </a:cubicBezTo>
                  <a:cubicBezTo>
                    <a:pt x="61395" y="0"/>
                    <a:pt x="69669" y="13521"/>
                    <a:pt x="69669" y="32773"/>
                  </a:cubicBezTo>
                  <a:lnTo>
                    <a:pt x="69669" y="8304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7" name="Freihandform: Form 154">
              <a:extLst>
                <a:ext uri="{FF2B5EF4-FFF2-40B4-BE49-F238E27FC236}">
                  <a16:creationId xmlns:a16="http://schemas.microsoft.com/office/drawing/2014/main" id="{F1B84B2F-609F-8947-9252-BBCC7C48A325}"/>
                </a:ext>
              </a:extLst>
            </p:cNvPr>
            <p:cNvSpPr/>
            <p:nvPr/>
          </p:nvSpPr>
          <p:spPr>
            <a:xfrm>
              <a:off x="3371502" y="327912"/>
              <a:ext cx="75706" cy="120267"/>
            </a:xfrm>
            <a:custGeom>
              <a:avLst/>
              <a:gdLst>
                <a:gd name="connsiteX0" fmla="*/ 0 w 75706"/>
                <a:gd name="connsiteY0" fmla="*/ 77635 h 120267"/>
                <a:gd name="connsiteX1" fmla="*/ 32921 w 75706"/>
                <a:gd name="connsiteY1" fmla="*/ 35319 h 120267"/>
                <a:gd name="connsiteX2" fmla="*/ 56468 w 75706"/>
                <a:gd name="connsiteY2" fmla="*/ 46294 h 120267"/>
                <a:gd name="connsiteX3" fmla="*/ 56787 w 75706"/>
                <a:gd name="connsiteY3" fmla="*/ 46294 h 120267"/>
                <a:gd name="connsiteX4" fmla="*/ 56787 w 75706"/>
                <a:gd name="connsiteY4" fmla="*/ 4773 h 120267"/>
                <a:gd name="connsiteX5" fmla="*/ 75706 w 75706"/>
                <a:gd name="connsiteY5" fmla="*/ 0 h 120267"/>
                <a:gd name="connsiteX6" fmla="*/ 75706 w 75706"/>
                <a:gd name="connsiteY6" fmla="*/ 118358 h 120267"/>
                <a:gd name="connsiteX7" fmla="*/ 57250 w 75706"/>
                <a:gd name="connsiteY7" fmla="*/ 118358 h 120267"/>
                <a:gd name="connsiteX8" fmla="*/ 57250 w 75706"/>
                <a:gd name="connsiteY8" fmla="*/ 108815 h 120267"/>
                <a:gd name="connsiteX9" fmla="*/ 56931 w 75706"/>
                <a:gd name="connsiteY9" fmla="*/ 108815 h 120267"/>
                <a:gd name="connsiteX10" fmla="*/ 32602 w 75706"/>
                <a:gd name="connsiteY10" fmla="*/ 120267 h 120267"/>
                <a:gd name="connsiteX11" fmla="*/ 0 w 75706"/>
                <a:gd name="connsiteY11" fmla="*/ 77635 h 120267"/>
                <a:gd name="connsiteX12" fmla="*/ 18775 w 75706"/>
                <a:gd name="connsiteY12" fmla="*/ 77635 h 120267"/>
                <a:gd name="connsiteX13" fmla="*/ 37520 w 75706"/>
                <a:gd name="connsiteY13" fmla="*/ 103564 h 120267"/>
                <a:gd name="connsiteX14" fmla="*/ 56787 w 75706"/>
                <a:gd name="connsiteY14" fmla="*/ 92904 h 120267"/>
                <a:gd name="connsiteX15" fmla="*/ 56787 w 75706"/>
                <a:gd name="connsiteY15" fmla="*/ 63316 h 120267"/>
                <a:gd name="connsiteX16" fmla="*/ 37520 w 75706"/>
                <a:gd name="connsiteY16" fmla="*/ 52497 h 120267"/>
                <a:gd name="connsiteX17" fmla="*/ 18775 w 75706"/>
                <a:gd name="connsiteY17" fmla="*/ 77635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706" h="120267">
                  <a:moveTo>
                    <a:pt x="0" y="77635"/>
                  </a:moveTo>
                  <a:cubicBezTo>
                    <a:pt x="0" y="51542"/>
                    <a:pt x="13191" y="35319"/>
                    <a:pt x="32921" y="35319"/>
                  </a:cubicBezTo>
                  <a:cubicBezTo>
                    <a:pt x="43103" y="35319"/>
                    <a:pt x="51059" y="39615"/>
                    <a:pt x="56468" y="46294"/>
                  </a:cubicBezTo>
                  <a:lnTo>
                    <a:pt x="56787" y="46294"/>
                  </a:lnTo>
                  <a:lnTo>
                    <a:pt x="56787" y="4773"/>
                  </a:lnTo>
                  <a:lnTo>
                    <a:pt x="75706" y="0"/>
                  </a:lnTo>
                  <a:lnTo>
                    <a:pt x="75706" y="118358"/>
                  </a:lnTo>
                  <a:lnTo>
                    <a:pt x="57250" y="118358"/>
                  </a:lnTo>
                  <a:lnTo>
                    <a:pt x="57250" y="108815"/>
                  </a:lnTo>
                  <a:lnTo>
                    <a:pt x="56931" y="108815"/>
                  </a:lnTo>
                  <a:cubicBezTo>
                    <a:pt x="51059" y="115974"/>
                    <a:pt x="42641" y="120267"/>
                    <a:pt x="32602" y="120267"/>
                  </a:cubicBezTo>
                  <a:cubicBezTo>
                    <a:pt x="13365" y="120267"/>
                    <a:pt x="0" y="103882"/>
                    <a:pt x="0" y="77635"/>
                  </a:cubicBezTo>
                  <a:close/>
                  <a:moveTo>
                    <a:pt x="18775" y="77635"/>
                  </a:moveTo>
                  <a:cubicBezTo>
                    <a:pt x="18775" y="94180"/>
                    <a:pt x="25602" y="103564"/>
                    <a:pt x="37520" y="103564"/>
                  </a:cubicBezTo>
                  <a:cubicBezTo>
                    <a:pt x="44839" y="103564"/>
                    <a:pt x="50885" y="100064"/>
                    <a:pt x="56787" y="92904"/>
                  </a:cubicBezTo>
                  <a:lnTo>
                    <a:pt x="56787" y="63316"/>
                  </a:lnTo>
                  <a:cubicBezTo>
                    <a:pt x="51377" y="55997"/>
                    <a:pt x="45158" y="52497"/>
                    <a:pt x="37520" y="52497"/>
                  </a:cubicBezTo>
                  <a:cubicBezTo>
                    <a:pt x="25284" y="52497"/>
                    <a:pt x="18775" y="61407"/>
                    <a:pt x="18775" y="77635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8" name="Freihandform: Form 155">
              <a:extLst>
                <a:ext uri="{FF2B5EF4-FFF2-40B4-BE49-F238E27FC236}">
                  <a16:creationId xmlns:a16="http://schemas.microsoft.com/office/drawing/2014/main" id="{435F2E05-7288-A94C-9B5E-49888C89E706}"/>
                </a:ext>
              </a:extLst>
            </p:cNvPr>
            <p:cNvSpPr/>
            <p:nvPr/>
          </p:nvSpPr>
          <p:spPr>
            <a:xfrm>
              <a:off x="3467776" y="363231"/>
              <a:ext cx="73970" cy="84948"/>
            </a:xfrm>
            <a:custGeom>
              <a:avLst/>
              <a:gdLst>
                <a:gd name="connsiteX0" fmla="*/ 40066 w 73970"/>
                <a:gd name="connsiteY0" fmla="*/ 84949 h 84948"/>
                <a:gd name="connsiteX1" fmla="*/ 0 w 73970"/>
                <a:gd name="connsiteY1" fmla="*/ 42317 h 84948"/>
                <a:gd name="connsiteX2" fmla="*/ 38012 w 73970"/>
                <a:gd name="connsiteY2" fmla="*/ 0 h 84948"/>
                <a:gd name="connsiteX3" fmla="*/ 73971 w 73970"/>
                <a:gd name="connsiteY3" fmla="*/ 41203 h 84948"/>
                <a:gd name="connsiteX4" fmla="*/ 73652 w 73970"/>
                <a:gd name="connsiteY4" fmla="*/ 48999 h 84948"/>
                <a:gd name="connsiteX5" fmla="*/ 19238 w 73970"/>
                <a:gd name="connsiteY5" fmla="*/ 48999 h 84948"/>
                <a:gd name="connsiteX6" fmla="*/ 40240 w 73970"/>
                <a:gd name="connsiteY6" fmla="*/ 68725 h 84948"/>
                <a:gd name="connsiteX7" fmla="*/ 60143 w 73970"/>
                <a:gd name="connsiteY7" fmla="*/ 59179 h 84948"/>
                <a:gd name="connsiteX8" fmla="*/ 71887 w 73970"/>
                <a:gd name="connsiteY8" fmla="*/ 71589 h 84948"/>
                <a:gd name="connsiteX9" fmla="*/ 40066 w 73970"/>
                <a:gd name="connsiteY9" fmla="*/ 84949 h 84948"/>
                <a:gd name="connsiteX10" fmla="*/ 18919 w 73970"/>
                <a:gd name="connsiteY10" fmla="*/ 35154 h 84948"/>
                <a:gd name="connsiteX11" fmla="*/ 55659 w 73970"/>
                <a:gd name="connsiteY11" fmla="*/ 35154 h 84948"/>
                <a:gd name="connsiteX12" fmla="*/ 37694 w 73970"/>
                <a:gd name="connsiteY12" fmla="*/ 15587 h 84948"/>
                <a:gd name="connsiteX13" fmla="*/ 18919 w 73970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0" h="84948">
                  <a:moveTo>
                    <a:pt x="40066" y="84949"/>
                  </a:moveTo>
                  <a:cubicBezTo>
                    <a:pt x="16055" y="84949"/>
                    <a:pt x="0" y="67927"/>
                    <a:pt x="0" y="42317"/>
                  </a:cubicBezTo>
                  <a:cubicBezTo>
                    <a:pt x="0" y="17181"/>
                    <a:pt x="15419" y="0"/>
                    <a:pt x="38012" y="0"/>
                  </a:cubicBezTo>
                  <a:cubicBezTo>
                    <a:pt x="59795" y="0"/>
                    <a:pt x="73971" y="16226"/>
                    <a:pt x="73971" y="41203"/>
                  </a:cubicBezTo>
                  <a:cubicBezTo>
                    <a:pt x="73971" y="43908"/>
                    <a:pt x="73797" y="46769"/>
                    <a:pt x="73652" y="48999"/>
                  </a:cubicBezTo>
                  <a:lnTo>
                    <a:pt x="19238" y="48999"/>
                  </a:lnTo>
                  <a:cubicBezTo>
                    <a:pt x="21320" y="61566"/>
                    <a:pt x="28784" y="68725"/>
                    <a:pt x="40240" y="68725"/>
                  </a:cubicBezTo>
                  <a:cubicBezTo>
                    <a:pt x="47703" y="68725"/>
                    <a:pt x="53778" y="65862"/>
                    <a:pt x="60143" y="59179"/>
                  </a:cubicBezTo>
                  <a:lnTo>
                    <a:pt x="71887" y="71589"/>
                  </a:lnTo>
                  <a:cubicBezTo>
                    <a:pt x="62659" y="80653"/>
                    <a:pt x="52332" y="84949"/>
                    <a:pt x="40066" y="84949"/>
                  </a:cubicBezTo>
                  <a:close/>
                  <a:moveTo>
                    <a:pt x="18919" y="35154"/>
                  </a:moveTo>
                  <a:lnTo>
                    <a:pt x="55659" y="35154"/>
                  </a:lnTo>
                  <a:cubicBezTo>
                    <a:pt x="54877" y="22744"/>
                    <a:pt x="48340" y="15587"/>
                    <a:pt x="37694" y="15587"/>
                  </a:cubicBezTo>
                  <a:cubicBezTo>
                    <a:pt x="27193" y="15587"/>
                    <a:pt x="20511" y="22587"/>
                    <a:pt x="18919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09" name="Freihandform: Form 156">
              <a:extLst>
                <a:ext uri="{FF2B5EF4-FFF2-40B4-BE49-F238E27FC236}">
                  <a16:creationId xmlns:a16="http://schemas.microsoft.com/office/drawing/2014/main" id="{0985DB56-5AB4-6D4E-8031-50595DE4B2CE}"/>
                </a:ext>
              </a:extLst>
            </p:cNvPr>
            <p:cNvSpPr/>
            <p:nvPr/>
          </p:nvSpPr>
          <p:spPr>
            <a:xfrm>
              <a:off x="3562430" y="363231"/>
              <a:ext cx="48976" cy="83039"/>
            </a:xfrm>
            <a:custGeom>
              <a:avLst/>
              <a:gdLst>
                <a:gd name="connsiteX0" fmla="*/ 48976 w 48976"/>
                <a:gd name="connsiteY0" fmla="*/ 1747 h 83039"/>
                <a:gd name="connsiteX1" fmla="*/ 45968 w 48976"/>
                <a:gd name="connsiteY1" fmla="*/ 21155 h 83039"/>
                <a:gd name="connsiteX2" fmla="*/ 35466 w 48976"/>
                <a:gd name="connsiteY2" fmla="*/ 18610 h 83039"/>
                <a:gd name="connsiteX3" fmla="*/ 18919 w 48976"/>
                <a:gd name="connsiteY3" fmla="*/ 41518 h 83039"/>
                <a:gd name="connsiteX4" fmla="*/ 18919 w 48976"/>
                <a:gd name="connsiteY4" fmla="*/ 83039 h 83039"/>
                <a:gd name="connsiteX5" fmla="*/ 0 w 48976"/>
                <a:gd name="connsiteY5" fmla="*/ 83039 h 83039"/>
                <a:gd name="connsiteX6" fmla="*/ 0 w 48976"/>
                <a:gd name="connsiteY6" fmla="*/ 2066 h 83039"/>
                <a:gd name="connsiteX7" fmla="*/ 18601 w 48976"/>
                <a:gd name="connsiteY7" fmla="*/ 2066 h 83039"/>
                <a:gd name="connsiteX8" fmla="*/ 18601 w 48976"/>
                <a:gd name="connsiteY8" fmla="*/ 12248 h 83039"/>
                <a:gd name="connsiteX9" fmla="*/ 18919 w 48976"/>
                <a:gd name="connsiteY9" fmla="*/ 12248 h 83039"/>
                <a:gd name="connsiteX10" fmla="*/ 40066 w 48976"/>
                <a:gd name="connsiteY10" fmla="*/ 0 h 83039"/>
                <a:gd name="connsiteX11" fmla="*/ 48976 w 4897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76" h="83039">
                  <a:moveTo>
                    <a:pt x="48976" y="1747"/>
                  </a:moveTo>
                  <a:lnTo>
                    <a:pt x="45968" y="21155"/>
                  </a:lnTo>
                  <a:cubicBezTo>
                    <a:pt x="43104" y="19564"/>
                    <a:pt x="39603" y="18610"/>
                    <a:pt x="35466" y="18610"/>
                  </a:cubicBezTo>
                  <a:cubicBezTo>
                    <a:pt x="22420" y="18610"/>
                    <a:pt x="18919" y="29111"/>
                    <a:pt x="18919" y="41518"/>
                  </a:cubicBezTo>
                  <a:lnTo>
                    <a:pt x="18919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01" y="2066"/>
                  </a:lnTo>
                  <a:lnTo>
                    <a:pt x="18601" y="12248"/>
                  </a:lnTo>
                  <a:lnTo>
                    <a:pt x="18919" y="12248"/>
                  </a:lnTo>
                  <a:cubicBezTo>
                    <a:pt x="23201" y="4614"/>
                    <a:pt x="30838" y="0"/>
                    <a:pt x="40066" y="0"/>
                  </a:cubicBezTo>
                  <a:cubicBezTo>
                    <a:pt x="42785" y="-3"/>
                    <a:pt x="46112" y="474"/>
                    <a:pt x="4897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0" name="Freihandform: Form 157">
              <a:extLst>
                <a:ext uri="{FF2B5EF4-FFF2-40B4-BE49-F238E27FC236}">
                  <a16:creationId xmlns:a16="http://schemas.microsoft.com/office/drawing/2014/main" id="{7AE23027-9362-0A45-9EF1-2B302E03710C}"/>
                </a:ext>
              </a:extLst>
            </p:cNvPr>
            <p:cNvSpPr/>
            <p:nvPr/>
          </p:nvSpPr>
          <p:spPr>
            <a:xfrm>
              <a:off x="3623180" y="387569"/>
              <a:ext cx="39776" cy="17979"/>
            </a:xfrm>
            <a:custGeom>
              <a:avLst/>
              <a:gdLst>
                <a:gd name="connsiteX0" fmla="*/ 39777 w 39776"/>
                <a:gd name="connsiteY0" fmla="*/ 17979 h 17979"/>
                <a:gd name="connsiteX1" fmla="*/ 0 w 39776"/>
                <a:gd name="connsiteY1" fmla="*/ 17979 h 17979"/>
                <a:gd name="connsiteX2" fmla="*/ 0 w 39776"/>
                <a:gd name="connsiteY2" fmla="*/ 0 h 17979"/>
                <a:gd name="connsiteX3" fmla="*/ 39777 w 39776"/>
                <a:gd name="connsiteY3" fmla="*/ 0 h 17979"/>
                <a:gd name="connsiteX4" fmla="*/ 39777 w 39776"/>
                <a:gd name="connsiteY4" fmla="*/ 17979 h 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6" h="17979">
                  <a:moveTo>
                    <a:pt x="39777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7" y="0"/>
                  </a:lnTo>
                  <a:lnTo>
                    <a:pt x="39777" y="1797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1" name="Freihandform: Form 158">
              <a:extLst>
                <a:ext uri="{FF2B5EF4-FFF2-40B4-BE49-F238E27FC236}">
                  <a16:creationId xmlns:a16="http://schemas.microsoft.com/office/drawing/2014/main" id="{600E592E-91A1-0848-B447-2F4B9701FDB2}"/>
                </a:ext>
              </a:extLst>
            </p:cNvPr>
            <p:cNvSpPr/>
            <p:nvPr/>
          </p:nvSpPr>
          <p:spPr>
            <a:xfrm>
              <a:off x="3687112" y="334274"/>
              <a:ext cx="87508" cy="113903"/>
            </a:xfrm>
            <a:custGeom>
              <a:avLst/>
              <a:gdLst>
                <a:gd name="connsiteX0" fmla="*/ 87509 w 87508"/>
                <a:gd name="connsiteY0" fmla="*/ 67612 h 113903"/>
                <a:gd name="connsiteX1" fmla="*/ 43595 w 87508"/>
                <a:gd name="connsiteY1" fmla="*/ 113903 h 113903"/>
                <a:gd name="connsiteX2" fmla="*/ 0 w 87508"/>
                <a:gd name="connsiteY2" fmla="*/ 67612 h 113903"/>
                <a:gd name="connsiteX3" fmla="*/ 0 w 87508"/>
                <a:gd name="connsiteY3" fmla="*/ 0 h 113903"/>
                <a:gd name="connsiteX4" fmla="*/ 20365 w 87508"/>
                <a:gd name="connsiteY4" fmla="*/ 0 h 113903"/>
                <a:gd name="connsiteX5" fmla="*/ 20365 w 87508"/>
                <a:gd name="connsiteY5" fmla="*/ 66498 h 113903"/>
                <a:gd name="connsiteX6" fmla="*/ 44232 w 87508"/>
                <a:gd name="connsiteY6" fmla="*/ 94816 h 113903"/>
                <a:gd name="connsiteX7" fmla="*/ 67317 w 87508"/>
                <a:gd name="connsiteY7" fmla="*/ 66498 h 113903"/>
                <a:gd name="connsiteX8" fmla="*/ 67317 w 87508"/>
                <a:gd name="connsiteY8" fmla="*/ 0 h 113903"/>
                <a:gd name="connsiteX9" fmla="*/ 87509 w 87508"/>
                <a:gd name="connsiteY9" fmla="*/ 0 h 113903"/>
                <a:gd name="connsiteX10" fmla="*/ 87509 w 87508"/>
                <a:gd name="connsiteY10" fmla="*/ 67612 h 11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08" h="113903">
                  <a:moveTo>
                    <a:pt x="87509" y="67612"/>
                  </a:moveTo>
                  <a:cubicBezTo>
                    <a:pt x="87509" y="94657"/>
                    <a:pt x="73652" y="113903"/>
                    <a:pt x="43595" y="113903"/>
                  </a:cubicBezTo>
                  <a:cubicBezTo>
                    <a:pt x="13683" y="113903"/>
                    <a:pt x="0" y="94813"/>
                    <a:pt x="0" y="67612"/>
                  </a:cubicBezTo>
                  <a:lnTo>
                    <a:pt x="0" y="0"/>
                  </a:lnTo>
                  <a:lnTo>
                    <a:pt x="20365" y="0"/>
                  </a:lnTo>
                  <a:lnTo>
                    <a:pt x="20365" y="66498"/>
                  </a:lnTo>
                  <a:cubicBezTo>
                    <a:pt x="20365" y="83360"/>
                    <a:pt x="27684" y="94816"/>
                    <a:pt x="44232" y="94816"/>
                  </a:cubicBezTo>
                  <a:cubicBezTo>
                    <a:pt x="60779" y="94816"/>
                    <a:pt x="67317" y="83522"/>
                    <a:pt x="67317" y="66498"/>
                  </a:cubicBezTo>
                  <a:lnTo>
                    <a:pt x="67317" y="0"/>
                  </a:lnTo>
                  <a:lnTo>
                    <a:pt x="87509" y="0"/>
                  </a:lnTo>
                  <a:lnTo>
                    <a:pt x="87509" y="6761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2" name="Freihandform: Form 159">
              <a:extLst>
                <a:ext uri="{FF2B5EF4-FFF2-40B4-BE49-F238E27FC236}">
                  <a16:creationId xmlns:a16="http://schemas.microsoft.com/office/drawing/2014/main" id="{372E9EDE-10AF-0F4E-B29E-0D3F386DE6E1}"/>
                </a:ext>
              </a:extLst>
            </p:cNvPr>
            <p:cNvSpPr/>
            <p:nvPr/>
          </p:nvSpPr>
          <p:spPr>
            <a:xfrm>
              <a:off x="3799760" y="363228"/>
              <a:ext cx="69660" cy="83042"/>
            </a:xfrm>
            <a:custGeom>
              <a:avLst/>
              <a:gdLst>
                <a:gd name="connsiteX0" fmla="*/ 69660 w 69660"/>
                <a:gd name="connsiteY0" fmla="*/ 83042 h 83042"/>
                <a:gd name="connsiteX1" fmla="*/ 50741 w 69660"/>
                <a:gd name="connsiteY1" fmla="*/ 83042 h 83042"/>
                <a:gd name="connsiteX2" fmla="*/ 50741 w 69660"/>
                <a:gd name="connsiteY2" fmla="*/ 36751 h 83042"/>
                <a:gd name="connsiteX3" fmla="*/ 35785 w 69660"/>
                <a:gd name="connsiteY3" fmla="*/ 17024 h 83042"/>
                <a:gd name="connsiteX4" fmla="*/ 18919 w 69660"/>
                <a:gd name="connsiteY4" fmla="*/ 36592 h 83042"/>
                <a:gd name="connsiteX5" fmla="*/ 18919 w 69660"/>
                <a:gd name="connsiteY5" fmla="*/ 83042 h 83042"/>
                <a:gd name="connsiteX6" fmla="*/ 0 w 69660"/>
                <a:gd name="connsiteY6" fmla="*/ 83042 h 83042"/>
                <a:gd name="connsiteX7" fmla="*/ 0 w 69660"/>
                <a:gd name="connsiteY7" fmla="*/ 2068 h 83042"/>
                <a:gd name="connsiteX8" fmla="*/ 18775 w 69660"/>
                <a:gd name="connsiteY8" fmla="*/ 2068 h 83042"/>
                <a:gd name="connsiteX9" fmla="*/ 18775 w 69660"/>
                <a:gd name="connsiteY9" fmla="*/ 11771 h 83042"/>
                <a:gd name="connsiteX10" fmla="*/ 19064 w 69660"/>
                <a:gd name="connsiteY10" fmla="*/ 11771 h 83042"/>
                <a:gd name="connsiteX11" fmla="*/ 42930 w 69660"/>
                <a:gd name="connsiteY11" fmla="*/ 0 h 83042"/>
                <a:gd name="connsiteX12" fmla="*/ 69660 w 69660"/>
                <a:gd name="connsiteY12" fmla="*/ 32773 h 83042"/>
                <a:gd name="connsiteX13" fmla="*/ 69660 w 69660"/>
                <a:gd name="connsiteY13" fmla="*/ 83042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60" h="83042">
                  <a:moveTo>
                    <a:pt x="69660" y="83042"/>
                  </a:moveTo>
                  <a:lnTo>
                    <a:pt x="50741" y="83042"/>
                  </a:lnTo>
                  <a:lnTo>
                    <a:pt x="50741" y="36751"/>
                  </a:lnTo>
                  <a:cubicBezTo>
                    <a:pt x="50741" y="24977"/>
                    <a:pt x="47241" y="17024"/>
                    <a:pt x="35785" y="17024"/>
                  </a:cubicBezTo>
                  <a:cubicBezTo>
                    <a:pt x="22593" y="17024"/>
                    <a:pt x="18919" y="27841"/>
                    <a:pt x="18919" y="36592"/>
                  </a:cubicBezTo>
                  <a:lnTo>
                    <a:pt x="18919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5" y="2068"/>
                  </a:lnTo>
                  <a:lnTo>
                    <a:pt x="18775" y="11771"/>
                  </a:lnTo>
                  <a:lnTo>
                    <a:pt x="19064" y="11771"/>
                  </a:lnTo>
                  <a:cubicBezTo>
                    <a:pt x="23837" y="4614"/>
                    <a:pt x="32429" y="0"/>
                    <a:pt x="42930" y="0"/>
                  </a:cubicBezTo>
                  <a:cubicBezTo>
                    <a:pt x="61386" y="0"/>
                    <a:pt x="69660" y="13521"/>
                    <a:pt x="69660" y="32773"/>
                  </a:cubicBezTo>
                  <a:lnTo>
                    <a:pt x="69660" y="8304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3" name="Freihandform: Form 160">
              <a:extLst>
                <a:ext uri="{FF2B5EF4-FFF2-40B4-BE49-F238E27FC236}">
                  <a16:creationId xmlns:a16="http://schemas.microsoft.com/office/drawing/2014/main" id="{CA7B0FD9-042A-7E4B-9BFC-2FEE191B68AF}"/>
                </a:ext>
              </a:extLst>
            </p:cNvPr>
            <p:cNvSpPr/>
            <p:nvPr/>
          </p:nvSpPr>
          <p:spPr>
            <a:xfrm>
              <a:off x="3890769" y="329344"/>
              <a:ext cx="24010" cy="116926"/>
            </a:xfrm>
            <a:custGeom>
              <a:avLst/>
              <a:gdLst>
                <a:gd name="connsiteX0" fmla="*/ 24011 w 24010"/>
                <a:gd name="connsiteY0" fmla="*/ 11453 h 116926"/>
                <a:gd name="connsiteX1" fmla="*/ 11919 w 24010"/>
                <a:gd name="connsiteY1" fmla="*/ 22906 h 116926"/>
                <a:gd name="connsiteX2" fmla="*/ 0 w 24010"/>
                <a:gd name="connsiteY2" fmla="*/ 11453 h 116926"/>
                <a:gd name="connsiteX3" fmla="*/ 11919 w 24010"/>
                <a:gd name="connsiteY3" fmla="*/ 0 h 116926"/>
                <a:gd name="connsiteX4" fmla="*/ 24011 w 24010"/>
                <a:gd name="connsiteY4" fmla="*/ 11453 h 116926"/>
                <a:gd name="connsiteX5" fmla="*/ 21465 w 24010"/>
                <a:gd name="connsiteY5" fmla="*/ 116926 h 116926"/>
                <a:gd name="connsiteX6" fmla="*/ 2546 w 24010"/>
                <a:gd name="connsiteY6" fmla="*/ 116926 h 116926"/>
                <a:gd name="connsiteX7" fmla="*/ 2546 w 24010"/>
                <a:gd name="connsiteY7" fmla="*/ 35952 h 116926"/>
                <a:gd name="connsiteX8" fmla="*/ 21465 w 24010"/>
                <a:gd name="connsiteY8" fmla="*/ 35952 h 116926"/>
                <a:gd name="connsiteX9" fmla="*/ 21465 w 24010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10" h="116926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4" name="Freihandform: Form 161">
              <a:extLst>
                <a:ext uri="{FF2B5EF4-FFF2-40B4-BE49-F238E27FC236}">
                  <a16:creationId xmlns:a16="http://schemas.microsoft.com/office/drawing/2014/main" id="{E9DE4404-E520-8F4D-B7C3-5F7D995D2BA1}"/>
                </a:ext>
              </a:extLst>
            </p:cNvPr>
            <p:cNvSpPr/>
            <p:nvPr/>
          </p:nvSpPr>
          <p:spPr>
            <a:xfrm>
              <a:off x="3928290" y="365297"/>
              <a:ext cx="78598" cy="80973"/>
            </a:xfrm>
            <a:custGeom>
              <a:avLst/>
              <a:gdLst>
                <a:gd name="connsiteX0" fmla="*/ 78599 w 78598"/>
                <a:gd name="connsiteY0" fmla="*/ 0 h 80973"/>
                <a:gd name="connsiteX1" fmla="*/ 49150 w 78598"/>
                <a:gd name="connsiteY1" fmla="*/ 80974 h 80973"/>
                <a:gd name="connsiteX2" fmla="*/ 29420 w 78598"/>
                <a:gd name="connsiteY2" fmla="*/ 80974 h 80973"/>
                <a:gd name="connsiteX3" fmla="*/ 0 w 78598"/>
                <a:gd name="connsiteY3" fmla="*/ 0 h 80973"/>
                <a:gd name="connsiteX4" fmla="*/ 20857 w 78598"/>
                <a:gd name="connsiteY4" fmla="*/ 0 h 80973"/>
                <a:gd name="connsiteX5" fmla="*/ 39459 w 78598"/>
                <a:gd name="connsiteY5" fmla="*/ 58861 h 80973"/>
                <a:gd name="connsiteX6" fmla="*/ 39777 w 78598"/>
                <a:gd name="connsiteY6" fmla="*/ 58861 h 80973"/>
                <a:gd name="connsiteX7" fmla="*/ 58378 w 78598"/>
                <a:gd name="connsiteY7" fmla="*/ 0 h 80973"/>
                <a:gd name="connsiteX8" fmla="*/ 78599 w 78598"/>
                <a:gd name="connsiteY8" fmla="*/ 0 h 8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98" h="80973">
                  <a:moveTo>
                    <a:pt x="78599" y="0"/>
                  </a:moveTo>
                  <a:lnTo>
                    <a:pt x="49150" y="80974"/>
                  </a:lnTo>
                  <a:lnTo>
                    <a:pt x="29420" y="80974"/>
                  </a:lnTo>
                  <a:lnTo>
                    <a:pt x="0" y="0"/>
                  </a:lnTo>
                  <a:lnTo>
                    <a:pt x="20857" y="0"/>
                  </a:lnTo>
                  <a:lnTo>
                    <a:pt x="39459" y="58861"/>
                  </a:lnTo>
                  <a:lnTo>
                    <a:pt x="39777" y="58861"/>
                  </a:lnTo>
                  <a:lnTo>
                    <a:pt x="58378" y="0"/>
                  </a:lnTo>
                  <a:lnTo>
                    <a:pt x="78599" y="0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5" name="Freihandform: Form 162">
              <a:extLst>
                <a:ext uri="{FF2B5EF4-FFF2-40B4-BE49-F238E27FC236}">
                  <a16:creationId xmlns:a16="http://schemas.microsoft.com/office/drawing/2014/main" id="{2E73C13C-EA8A-6441-929E-141E4C40A6CE}"/>
                </a:ext>
              </a:extLst>
            </p:cNvPr>
            <p:cNvSpPr/>
            <p:nvPr/>
          </p:nvSpPr>
          <p:spPr>
            <a:xfrm>
              <a:off x="4015683" y="363231"/>
              <a:ext cx="73999" cy="84948"/>
            </a:xfrm>
            <a:custGeom>
              <a:avLst/>
              <a:gdLst>
                <a:gd name="connsiteX0" fmla="*/ 40095 w 73999"/>
                <a:gd name="connsiteY0" fmla="*/ 84949 h 84948"/>
                <a:gd name="connsiteX1" fmla="*/ 0 w 73999"/>
                <a:gd name="connsiteY1" fmla="*/ 42317 h 84948"/>
                <a:gd name="connsiteX2" fmla="*/ 38041 w 73999"/>
                <a:gd name="connsiteY2" fmla="*/ 0 h 84948"/>
                <a:gd name="connsiteX3" fmla="*/ 73999 w 73999"/>
                <a:gd name="connsiteY3" fmla="*/ 41203 h 84948"/>
                <a:gd name="connsiteX4" fmla="*/ 73681 w 73999"/>
                <a:gd name="connsiteY4" fmla="*/ 48999 h 84948"/>
                <a:gd name="connsiteX5" fmla="*/ 19267 w 73999"/>
                <a:gd name="connsiteY5" fmla="*/ 48999 h 84948"/>
                <a:gd name="connsiteX6" fmla="*/ 40269 w 73999"/>
                <a:gd name="connsiteY6" fmla="*/ 68725 h 84948"/>
                <a:gd name="connsiteX7" fmla="*/ 60143 w 73999"/>
                <a:gd name="connsiteY7" fmla="*/ 59179 h 84948"/>
                <a:gd name="connsiteX8" fmla="*/ 71916 w 73999"/>
                <a:gd name="connsiteY8" fmla="*/ 71589 h 84948"/>
                <a:gd name="connsiteX9" fmla="*/ 40095 w 73999"/>
                <a:gd name="connsiteY9" fmla="*/ 84949 h 84948"/>
                <a:gd name="connsiteX10" fmla="*/ 18948 w 73999"/>
                <a:gd name="connsiteY10" fmla="*/ 35154 h 84948"/>
                <a:gd name="connsiteX11" fmla="*/ 55688 w 73999"/>
                <a:gd name="connsiteY11" fmla="*/ 35154 h 84948"/>
                <a:gd name="connsiteX12" fmla="*/ 37723 w 73999"/>
                <a:gd name="connsiteY12" fmla="*/ 15587 h 84948"/>
                <a:gd name="connsiteX13" fmla="*/ 18948 w 73999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99" h="84948">
                  <a:moveTo>
                    <a:pt x="40095" y="84949"/>
                  </a:moveTo>
                  <a:cubicBezTo>
                    <a:pt x="16084" y="84949"/>
                    <a:pt x="0" y="67927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3"/>
                    <a:pt x="52332" y="84949"/>
                    <a:pt x="40095" y="84949"/>
                  </a:cubicBezTo>
                  <a:close/>
                  <a:moveTo>
                    <a:pt x="18948" y="35154"/>
                  </a:moveTo>
                  <a:lnTo>
                    <a:pt x="55688" y="35154"/>
                  </a:lnTo>
                  <a:cubicBezTo>
                    <a:pt x="54906" y="22744"/>
                    <a:pt x="48368" y="15587"/>
                    <a:pt x="37723" y="15587"/>
                  </a:cubicBezTo>
                  <a:cubicBezTo>
                    <a:pt x="27222" y="15587"/>
                    <a:pt x="20539" y="22587"/>
                    <a:pt x="18948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6" name="Freihandform: Form 163">
              <a:extLst>
                <a:ext uri="{FF2B5EF4-FFF2-40B4-BE49-F238E27FC236}">
                  <a16:creationId xmlns:a16="http://schemas.microsoft.com/office/drawing/2014/main" id="{5C895260-E298-6B43-A8DB-ECA9BEAD5612}"/>
                </a:ext>
              </a:extLst>
            </p:cNvPr>
            <p:cNvSpPr/>
            <p:nvPr/>
          </p:nvSpPr>
          <p:spPr>
            <a:xfrm>
              <a:off x="4110337" y="363231"/>
              <a:ext cx="49005" cy="83039"/>
            </a:xfrm>
            <a:custGeom>
              <a:avLst/>
              <a:gdLst>
                <a:gd name="connsiteX0" fmla="*/ 49005 w 49005"/>
                <a:gd name="connsiteY0" fmla="*/ 1747 h 83039"/>
                <a:gd name="connsiteX1" fmla="*/ 45968 w 49005"/>
                <a:gd name="connsiteY1" fmla="*/ 21155 h 83039"/>
                <a:gd name="connsiteX2" fmla="*/ 35495 w 49005"/>
                <a:gd name="connsiteY2" fmla="*/ 18610 h 83039"/>
                <a:gd name="connsiteX3" fmla="*/ 18948 w 49005"/>
                <a:gd name="connsiteY3" fmla="*/ 41518 h 83039"/>
                <a:gd name="connsiteX4" fmla="*/ 18948 w 49005"/>
                <a:gd name="connsiteY4" fmla="*/ 83039 h 83039"/>
                <a:gd name="connsiteX5" fmla="*/ 0 w 49005"/>
                <a:gd name="connsiteY5" fmla="*/ 83039 h 83039"/>
                <a:gd name="connsiteX6" fmla="*/ 0 w 49005"/>
                <a:gd name="connsiteY6" fmla="*/ 2066 h 83039"/>
                <a:gd name="connsiteX7" fmla="*/ 18630 w 49005"/>
                <a:gd name="connsiteY7" fmla="*/ 2066 h 83039"/>
                <a:gd name="connsiteX8" fmla="*/ 18630 w 49005"/>
                <a:gd name="connsiteY8" fmla="*/ 12248 h 83039"/>
                <a:gd name="connsiteX9" fmla="*/ 18948 w 49005"/>
                <a:gd name="connsiteY9" fmla="*/ 12248 h 83039"/>
                <a:gd name="connsiteX10" fmla="*/ 40095 w 49005"/>
                <a:gd name="connsiteY10" fmla="*/ 0 h 83039"/>
                <a:gd name="connsiteX11" fmla="*/ 49005 w 49005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05" h="83039">
                  <a:moveTo>
                    <a:pt x="49005" y="1747"/>
                  </a:moveTo>
                  <a:lnTo>
                    <a:pt x="45968" y="21155"/>
                  </a:lnTo>
                  <a:cubicBezTo>
                    <a:pt x="43104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7" name="Freihandform: Form 165">
              <a:extLst>
                <a:ext uri="{FF2B5EF4-FFF2-40B4-BE49-F238E27FC236}">
                  <a16:creationId xmlns:a16="http://schemas.microsoft.com/office/drawing/2014/main" id="{24F8045B-1D6E-8247-B473-2ADBC27D1809}"/>
                </a:ext>
              </a:extLst>
            </p:cNvPr>
            <p:cNvSpPr/>
            <p:nvPr/>
          </p:nvSpPr>
          <p:spPr>
            <a:xfrm>
              <a:off x="4168165" y="363231"/>
              <a:ext cx="62370" cy="84951"/>
            </a:xfrm>
            <a:custGeom>
              <a:avLst/>
              <a:gdLst>
                <a:gd name="connsiteX0" fmla="*/ 9084 w 62370"/>
                <a:gd name="connsiteY0" fmla="*/ 60134 h 84951"/>
                <a:gd name="connsiteX1" fmla="*/ 31995 w 62370"/>
                <a:gd name="connsiteY1" fmla="*/ 69203 h 84951"/>
                <a:gd name="connsiteX2" fmla="*/ 43914 w 62370"/>
                <a:gd name="connsiteY2" fmla="*/ 61088 h 84951"/>
                <a:gd name="connsiteX3" fmla="*/ 3356 w 62370"/>
                <a:gd name="connsiteY3" fmla="*/ 25136 h 84951"/>
                <a:gd name="connsiteX4" fmla="*/ 33905 w 62370"/>
                <a:gd name="connsiteY4" fmla="*/ 0 h 84951"/>
                <a:gd name="connsiteX5" fmla="*/ 61907 w 62370"/>
                <a:gd name="connsiteY5" fmla="*/ 8433 h 84951"/>
                <a:gd name="connsiteX6" fmla="*/ 52997 w 62370"/>
                <a:gd name="connsiteY6" fmla="*/ 23227 h 84951"/>
                <a:gd name="connsiteX7" fmla="*/ 33586 w 62370"/>
                <a:gd name="connsiteY7" fmla="*/ 16067 h 84951"/>
                <a:gd name="connsiteX8" fmla="*/ 21957 w 62370"/>
                <a:gd name="connsiteY8" fmla="*/ 23545 h 84951"/>
                <a:gd name="connsiteX9" fmla="*/ 62370 w 62370"/>
                <a:gd name="connsiteY9" fmla="*/ 59338 h 84951"/>
                <a:gd name="connsiteX10" fmla="*/ 31185 w 62370"/>
                <a:gd name="connsiteY10" fmla="*/ 84951 h 84951"/>
                <a:gd name="connsiteX11" fmla="*/ 0 w 62370"/>
                <a:gd name="connsiteY11" fmla="*/ 75090 h 84951"/>
                <a:gd name="connsiteX12" fmla="*/ 9084 w 62370"/>
                <a:gd name="connsiteY12" fmla="*/ 6013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70" h="84951">
                  <a:moveTo>
                    <a:pt x="9084" y="60134"/>
                  </a:moveTo>
                  <a:cubicBezTo>
                    <a:pt x="17039" y="66177"/>
                    <a:pt x="24821" y="69203"/>
                    <a:pt x="31995" y="69203"/>
                  </a:cubicBezTo>
                  <a:cubicBezTo>
                    <a:pt x="38996" y="69203"/>
                    <a:pt x="43914" y="66018"/>
                    <a:pt x="43914" y="61088"/>
                  </a:cubicBezTo>
                  <a:cubicBezTo>
                    <a:pt x="43914" y="47246"/>
                    <a:pt x="3356" y="52178"/>
                    <a:pt x="3356" y="25136"/>
                  </a:cubicBezTo>
                  <a:cubicBezTo>
                    <a:pt x="3356" y="10183"/>
                    <a:pt x="15766" y="0"/>
                    <a:pt x="33905" y="0"/>
                  </a:cubicBezTo>
                  <a:cubicBezTo>
                    <a:pt x="43596" y="0"/>
                    <a:pt x="53316" y="2864"/>
                    <a:pt x="61907" y="8433"/>
                  </a:cubicBezTo>
                  <a:lnTo>
                    <a:pt x="52997" y="23227"/>
                  </a:lnTo>
                  <a:cubicBezTo>
                    <a:pt x="45997" y="18454"/>
                    <a:pt x="39777" y="16067"/>
                    <a:pt x="33586" y="16067"/>
                  </a:cubicBezTo>
                  <a:cubicBezTo>
                    <a:pt x="26586" y="16067"/>
                    <a:pt x="21957" y="19090"/>
                    <a:pt x="21957" y="23545"/>
                  </a:cubicBezTo>
                  <a:cubicBezTo>
                    <a:pt x="21957" y="36748"/>
                    <a:pt x="62370" y="32134"/>
                    <a:pt x="62370" y="59338"/>
                  </a:cubicBezTo>
                  <a:cubicBezTo>
                    <a:pt x="62370" y="74610"/>
                    <a:pt x="49815" y="84951"/>
                    <a:pt x="31185" y="84951"/>
                  </a:cubicBezTo>
                  <a:cubicBezTo>
                    <a:pt x="20366" y="84951"/>
                    <a:pt x="9402" y="81610"/>
                    <a:pt x="0" y="75090"/>
                  </a:cubicBezTo>
                  <a:lnTo>
                    <a:pt x="9084" y="6013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8" name="Freihandform: Form 166">
              <a:extLst>
                <a:ext uri="{FF2B5EF4-FFF2-40B4-BE49-F238E27FC236}">
                  <a16:creationId xmlns:a16="http://schemas.microsoft.com/office/drawing/2014/main" id="{88D71DD5-353F-7143-8A7A-EDE942E6B29B}"/>
                </a:ext>
              </a:extLst>
            </p:cNvPr>
            <p:cNvSpPr/>
            <p:nvPr/>
          </p:nvSpPr>
          <p:spPr>
            <a:xfrm>
              <a:off x="4248240" y="329344"/>
              <a:ext cx="24010" cy="116926"/>
            </a:xfrm>
            <a:custGeom>
              <a:avLst/>
              <a:gdLst>
                <a:gd name="connsiteX0" fmla="*/ 24011 w 24010"/>
                <a:gd name="connsiteY0" fmla="*/ 11453 h 116926"/>
                <a:gd name="connsiteX1" fmla="*/ 11919 w 24010"/>
                <a:gd name="connsiteY1" fmla="*/ 22906 h 116926"/>
                <a:gd name="connsiteX2" fmla="*/ 0 w 24010"/>
                <a:gd name="connsiteY2" fmla="*/ 11453 h 116926"/>
                <a:gd name="connsiteX3" fmla="*/ 11919 w 24010"/>
                <a:gd name="connsiteY3" fmla="*/ 0 h 116926"/>
                <a:gd name="connsiteX4" fmla="*/ 24011 w 24010"/>
                <a:gd name="connsiteY4" fmla="*/ 11453 h 116926"/>
                <a:gd name="connsiteX5" fmla="*/ 21465 w 24010"/>
                <a:gd name="connsiteY5" fmla="*/ 116926 h 116926"/>
                <a:gd name="connsiteX6" fmla="*/ 2546 w 24010"/>
                <a:gd name="connsiteY6" fmla="*/ 116926 h 116926"/>
                <a:gd name="connsiteX7" fmla="*/ 2546 w 24010"/>
                <a:gd name="connsiteY7" fmla="*/ 35952 h 116926"/>
                <a:gd name="connsiteX8" fmla="*/ 21465 w 24010"/>
                <a:gd name="connsiteY8" fmla="*/ 35952 h 116926"/>
                <a:gd name="connsiteX9" fmla="*/ 21465 w 24010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10" h="116926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9" name="Freihandform: Form 168">
              <a:extLst>
                <a:ext uri="{FF2B5EF4-FFF2-40B4-BE49-F238E27FC236}">
                  <a16:creationId xmlns:a16="http://schemas.microsoft.com/office/drawing/2014/main" id="{94243733-6731-D040-88D9-F9F06B450EFA}"/>
                </a:ext>
              </a:extLst>
            </p:cNvPr>
            <p:cNvSpPr/>
            <p:nvPr/>
          </p:nvSpPr>
          <p:spPr>
            <a:xfrm>
              <a:off x="4285760" y="339047"/>
              <a:ext cx="50451" cy="109132"/>
            </a:xfrm>
            <a:custGeom>
              <a:avLst/>
              <a:gdLst>
                <a:gd name="connsiteX0" fmla="*/ 50452 w 50451"/>
                <a:gd name="connsiteY0" fmla="*/ 89887 h 109132"/>
                <a:gd name="connsiteX1" fmla="*/ 50452 w 50451"/>
                <a:gd name="connsiteY1" fmla="*/ 106113 h 109132"/>
                <a:gd name="connsiteX2" fmla="*/ 34541 w 50451"/>
                <a:gd name="connsiteY2" fmla="*/ 109133 h 109132"/>
                <a:gd name="connsiteX3" fmla="*/ 12410 w 50451"/>
                <a:gd name="connsiteY3" fmla="*/ 86383 h 109132"/>
                <a:gd name="connsiteX4" fmla="*/ 12410 w 50451"/>
                <a:gd name="connsiteY4" fmla="*/ 41998 h 109132"/>
                <a:gd name="connsiteX5" fmla="*/ 0 w 50451"/>
                <a:gd name="connsiteY5" fmla="*/ 41998 h 109132"/>
                <a:gd name="connsiteX6" fmla="*/ 0 w 50451"/>
                <a:gd name="connsiteY6" fmla="*/ 26250 h 109132"/>
                <a:gd name="connsiteX7" fmla="*/ 12266 w 50451"/>
                <a:gd name="connsiteY7" fmla="*/ 26250 h 109132"/>
                <a:gd name="connsiteX8" fmla="*/ 12266 w 50451"/>
                <a:gd name="connsiteY8" fmla="*/ 4137 h 109132"/>
                <a:gd name="connsiteX9" fmla="*/ 31185 w 50451"/>
                <a:gd name="connsiteY9" fmla="*/ 0 h 109132"/>
                <a:gd name="connsiteX10" fmla="*/ 31185 w 50451"/>
                <a:gd name="connsiteY10" fmla="*/ 26250 h 109132"/>
                <a:gd name="connsiteX11" fmla="*/ 50452 w 50451"/>
                <a:gd name="connsiteY11" fmla="*/ 26250 h 109132"/>
                <a:gd name="connsiteX12" fmla="*/ 50452 w 50451"/>
                <a:gd name="connsiteY12" fmla="*/ 41998 h 109132"/>
                <a:gd name="connsiteX13" fmla="*/ 31185 w 50451"/>
                <a:gd name="connsiteY13" fmla="*/ 41998 h 109132"/>
                <a:gd name="connsiteX14" fmla="*/ 31185 w 50451"/>
                <a:gd name="connsiteY14" fmla="*/ 81928 h 109132"/>
                <a:gd name="connsiteX15" fmla="*/ 39951 w 50451"/>
                <a:gd name="connsiteY15" fmla="*/ 92589 h 109132"/>
                <a:gd name="connsiteX16" fmla="*/ 50452 w 50451"/>
                <a:gd name="connsiteY16" fmla="*/ 89887 h 10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51" h="109132">
                  <a:moveTo>
                    <a:pt x="50452" y="89887"/>
                  </a:moveTo>
                  <a:lnTo>
                    <a:pt x="50452" y="106113"/>
                  </a:lnTo>
                  <a:cubicBezTo>
                    <a:pt x="46315" y="108022"/>
                    <a:pt x="40095" y="109133"/>
                    <a:pt x="34541" y="109133"/>
                  </a:cubicBezTo>
                  <a:cubicBezTo>
                    <a:pt x="20221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66" y="26250"/>
                  </a:lnTo>
                  <a:lnTo>
                    <a:pt x="12266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52" y="26250"/>
                  </a:lnTo>
                  <a:lnTo>
                    <a:pt x="50452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51" y="92589"/>
                  </a:cubicBezTo>
                  <a:cubicBezTo>
                    <a:pt x="43451" y="92589"/>
                    <a:pt x="47269" y="91475"/>
                    <a:pt x="50452" y="8988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0" name="Freihandform: Form 169">
              <a:extLst>
                <a:ext uri="{FF2B5EF4-FFF2-40B4-BE49-F238E27FC236}">
                  <a16:creationId xmlns:a16="http://schemas.microsoft.com/office/drawing/2014/main" id="{23788B3B-1C21-D745-8232-E27E5C0645FE}"/>
                </a:ext>
              </a:extLst>
            </p:cNvPr>
            <p:cNvSpPr/>
            <p:nvPr/>
          </p:nvSpPr>
          <p:spPr>
            <a:xfrm>
              <a:off x="4350994" y="330617"/>
              <a:ext cx="68734" cy="117562"/>
            </a:xfrm>
            <a:custGeom>
              <a:avLst/>
              <a:gdLst>
                <a:gd name="connsiteX0" fmla="*/ 34830 w 68734"/>
                <a:gd name="connsiteY0" fmla="*/ 65384 h 117562"/>
                <a:gd name="connsiteX1" fmla="*/ 50104 w 68734"/>
                <a:gd name="connsiteY1" fmla="*/ 67132 h 117562"/>
                <a:gd name="connsiteX2" fmla="*/ 50104 w 68734"/>
                <a:gd name="connsiteY2" fmla="*/ 64268 h 117562"/>
                <a:gd name="connsiteX3" fmla="*/ 32284 w 68734"/>
                <a:gd name="connsiteY3" fmla="*/ 48519 h 117562"/>
                <a:gd name="connsiteX4" fmla="*/ 11774 w 68734"/>
                <a:gd name="connsiteY4" fmla="*/ 53133 h 117562"/>
                <a:gd name="connsiteX5" fmla="*/ 7637 w 68734"/>
                <a:gd name="connsiteY5" fmla="*/ 37225 h 117562"/>
                <a:gd name="connsiteX6" fmla="*/ 34193 w 68734"/>
                <a:gd name="connsiteY6" fmla="*/ 32611 h 117562"/>
                <a:gd name="connsiteX7" fmla="*/ 68734 w 68734"/>
                <a:gd name="connsiteY7" fmla="*/ 63949 h 117562"/>
                <a:gd name="connsiteX8" fmla="*/ 68734 w 68734"/>
                <a:gd name="connsiteY8" fmla="*/ 115653 h 117562"/>
                <a:gd name="connsiteX9" fmla="*/ 50740 w 68734"/>
                <a:gd name="connsiteY9" fmla="*/ 115653 h 117562"/>
                <a:gd name="connsiteX10" fmla="*/ 50740 w 68734"/>
                <a:gd name="connsiteY10" fmla="*/ 107064 h 117562"/>
                <a:gd name="connsiteX11" fmla="*/ 50422 w 68734"/>
                <a:gd name="connsiteY11" fmla="*/ 107064 h 117562"/>
                <a:gd name="connsiteX12" fmla="*/ 26730 w 68734"/>
                <a:gd name="connsiteY12" fmla="*/ 117563 h 117562"/>
                <a:gd name="connsiteX13" fmla="*/ 0 w 68734"/>
                <a:gd name="connsiteY13" fmla="*/ 91790 h 117562"/>
                <a:gd name="connsiteX14" fmla="*/ 34830 w 68734"/>
                <a:gd name="connsiteY14" fmla="*/ 65384 h 117562"/>
                <a:gd name="connsiteX15" fmla="*/ 19411 w 68734"/>
                <a:gd name="connsiteY15" fmla="*/ 22113 h 117562"/>
                <a:gd name="connsiteX16" fmla="*/ 8100 w 68734"/>
                <a:gd name="connsiteY16" fmla="*/ 11135 h 117562"/>
                <a:gd name="connsiteX17" fmla="*/ 19411 w 68734"/>
                <a:gd name="connsiteY17" fmla="*/ 0 h 117562"/>
                <a:gd name="connsiteX18" fmla="*/ 30693 w 68734"/>
                <a:gd name="connsiteY18" fmla="*/ 11135 h 117562"/>
                <a:gd name="connsiteX19" fmla="*/ 19411 w 68734"/>
                <a:gd name="connsiteY19" fmla="*/ 22113 h 117562"/>
                <a:gd name="connsiteX20" fmla="*/ 31648 w 68734"/>
                <a:gd name="connsiteY20" fmla="*/ 103405 h 117562"/>
                <a:gd name="connsiteX21" fmla="*/ 50104 w 68734"/>
                <a:gd name="connsiteY21" fmla="*/ 93702 h 117562"/>
                <a:gd name="connsiteX22" fmla="*/ 50104 w 68734"/>
                <a:gd name="connsiteY22" fmla="*/ 79545 h 117562"/>
                <a:gd name="connsiteX23" fmla="*/ 36913 w 68734"/>
                <a:gd name="connsiteY23" fmla="*/ 77954 h 117562"/>
                <a:gd name="connsiteX24" fmla="*/ 18138 w 68734"/>
                <a:gd name="connsiteY24" fmla="*/ 91316 h 117562"/>
                <a:gd name="connsiteX25" fmla="*/ 31648 w 68734"/>
                <a:gd name="connsiteY25" fmla="*/ 103405 h 117562"/>
                <a:gd name="connsiteX26" fmla="*/ 52505 w 68734"/>
                <a:gd name="connsiteY26" fmla="*/ 22113 h 117562"/>
                <a:gd name="connsiteX27" fmla="*/ 41194 w 68734"/>
                <a:gd name="connsiteY27" fmla="*/ 11135 h 117562"/>
                <a:gd name="connsiteX28" fmla="*/ 52505 w 68734"/>
                <a:gd name="connsiteY28" fmla="*/ 0 h 117562"/>
                <a:gd name="connsiteX29" fmla="*/ 63787 w 68734"/>
                <a:gd name="connsiteY29" fmla="*/ 11135 h 117562"/>
                <a:gd name="connsiteX30" fmla="*/ 52505 w 68734"/>
                <a:gd name="connsiteY30" fmla="*/ 22113 h 1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734" h="117562">
                  <a:moveTo>
                    <a:pt x="34830" y="65384"/>
                  </a:moveTo>
                  <a:cubicBezTo>
                    <a:pt x="40095" y="65384"/>
                    <a:pt x="44868" y="65702"/>
                    <a:pt x="50104" y="67132"/>
                  </a:cubicBezTo>
                  <a:lnTo>
                    <a:pt x="50104" y="64268"/>
                  </a:lnTo>
                  <a:cubicBezTo>
                    <a:pt x="50104" y="53926"/>
                    <a:pt x="44058" y="48519"/>
                    <a:pt x="32284" y="48519"/>
                  </a:cubicBezTo>
                  <a:cubicBezTo>
                    <a:pt x="25775" y="48519"/>
                    <a:pt x="18456" y="50110"/>
                    <a:pt x="11774" y="53133"/>
                  </a:cubicBezTo>
                  <a:lnTo>
                    <a:pt x="7637" y="37225"/>
                  </a:lnTo>
                  <a:cubicBezTo>
                    <a:pt x="15101" y="34361"/>
                    <a:pt x="24965" y="32611"/>
                    <a:pt x="34193" y="32611"/>
                  </a:cubicBezTo>
                  <a:cubicBezTo>
                    <a:pt x="56931" y="32611"/>
                    <a:pt x="68734" y="43271"/>
                    <a:pt x="68734" y="63949"/>
                  </a:cubicBezTo>
                  <a:lnTo>
                    <a:pt x="68734" y="115653"/>
                  </a:lnTo>
                  <a:lnTo>
                    <a:pt x="50740" y="115653"/>
                  </a:lnTo>
                  <a:lnTo>
                    <a:pt x="50740" y="107064"/>
                  </a:lnTo>
                  <a:lnTo>
                    <a:pt x="50422" y="107064"/>
                  </a:lnTo>
                  <a:cubicBezTo>
                    <a:pt x="43422" y="114221"/>
                    <a:pt x="36103" y="117563"/>
                    <a:pt x="26730" y="117563"/>
                  </a:cubicBezTo>
                  <a:cubicBezTo>
                    <a:pt x="10501" y="117563"/>
                    <a:pt x="0" y="107542"/>
                    <a:pt x="0" y="91790"/>
                  </a:cubicBezTo>
                  <a:cubicBezTo>
                    <a:pt x="0" y="74610"/>
                    <a:pt x="12237" y="65384"/>
                    <a:pt x="34830" y="65384"/>
                  </a:cubicBezTo>
                  <a:close/>
                  <a:moveTo>
                    <a:pt x="19411" y="22113"/>
                  </a:moveTo>
                  <a:cubicBezTo>
                    <a:pt x="13365" y="22113"/>
                    <a:pt x="8100" y="17022"/>
                    <a:pt x="8100" y="11135"/>
                  </a:cubicBezTo>
                  <a:cubicBezTo>
                    <a:pt x="8100" y="5248"/>
                    <a:pt x="13365" y="0"/>
                    <a:pt x="19411" y="0"/>
                  </a:cubicBezTo>
                  <a:cubicBezTo>
                    <a:pt x="25457" y="0"/>
                    <a:pt x="30693" y="5248"/>
                    <a:pt x="30693" y="11135"/>
                  </a:cubicBezTo>
                  <a:cubicBezTo>
                    <a:pt x="30693" y="17022"/>
                    <a:pt x="25457" y="22113"/>
                    <a:pt x="19411" y="22113"/>
                  </a:cubicBezTo>
                  <a:close/>
                  <a:moveTo>
                    <a:pt x="31648" y="103405"/>
                  </a:moveTo>
                  <a:cubicBezTo>
                    <a:pt x="38475" y="103405"/>
                    <a:pt x="44868" y="100064"/>
                    <a:pt x="50104" y="93702"/>
                  </a:cubicBezTo>
                  <a:lnTo>
                    <a:pt x="50104" y="79545"/>
                  </a:lnTo>
                  <a:cubicBezTo>
                    <a:pt x="45649" y="78431"/>
                    <a:pt x="41021" y="77954"/>
                    <a:pt x="36913" y="77954"/>
                  </a:cubicBezTo>
                  <a:cubicBezTo>
                    <a:pt x="24965" y="77954"/>
                    <a:pt x="18138" y="82727"/>
                    <a:pt x="18138" y="91316"/>
                  </a:cubicBezTo>
                  <a:cubicBezTo>
                    <a:pt x="18138" y="98791"/>
                    <a:pt x="23374" y="103405"/>
                    <a:pt x="31648" y="103405"/>
                  </a:cubicBezTo>
                  <a:close/>
                  <a:moveTo>
                    <a:pt x="52505" y="22113"/>
                  </a:moveTo>
                  <a:cubicBezTo>
                    <a:pt x="46430" y="22113"/>
                    <a:pt x="41194" y="17022"/>
                    <a:pt x="41194" y="11135"/>
                  </a:cubicBezTo>
                  <a:cubicBezTo>
                    <a:pt x="41194" y="5248"/>
                    <a:pt x="46430" y="0"/>
                    <a:pt x="52505" y="0"/>
                  </a:cubicBezTo>
                  <a:cubicBezTo>
                    <a:pt x="58551" y="0"/>
                    <a:pt x="63787" y="5248"/>
                    <a:pt x="63787" y="11135"/>
                  </a:cubicBezTo>
                  <a:cubicBezTo>
                    <a:pt x="63787" y="17022"/>
                    <a:pt x="58551" y="22113"/>
                    <a:pt x="52505" y="22113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1" name="Freihandform: Form 170">
              <a:extLst>
                <a:ext uri="{FF2B5EF4-FFF2-40B4-BE49-F238E27FC236}">
                  <a16:creationId xmlns:a16="http://schemas.microsoft.com/office/drawing/2014/main" id="{3876BD5C-61DF-7B4B-A571-5BB9AC9BA846}"/>
                </a:ext>
              </a:extLst>
            </p:cNvPr>
            <p:cNvSpPr/>
            <p:nvPr/>
          </p:nvSpPr>
          <p:spPr>
            <a:xfrm>
              <a:off x="4434424" y="339047"/>
              <a:ext cx="50422" cy="109132"/>
            </a:xfrm>
            <a:custGeom>
              <a:avLst/>
              <a:gdLst>
                <a:gd name="connsiteX0" fmla="*/ 50423 w 50422"/>
                <a:gd name="connsiteY0" fmla="*/ 89887 h 109132"/>
                <a:gd name="connsiteX1" fmla="*/ 50423 w 50422"/>
                <a:gd name="connsiteY1" fmla="*/ 106113 h 109132"/>
                <a:gd name="connsiteX2" fmla="*/ 34512 w 50422"/>
                <a:gd name="connsiteY2" fmla="*/ 109133 h 109132"/>
                <a:gd name="connsiteX3" fmla="*/ 12410 w 50422"/>
                <a:gd name="connsiteY3" fmla="*/ 86383 h 109132"/>
                <a:gd name="connsiteX4" fmla="*/ 12410 w 50422"/>
                <a:gd name="connsiteY4" fmla="*/ 41998 h 109132"/>
                <a:gd name="connsiteX5" fmla="*/ 0 w 50422"/>
                <a:gd name="connsiteY5" fmla="*/ 41998 h 109132"/>
                <a:gd name="connsiteX6" fmla="*/ 0 w 50422"/>
                <a:gd name="connsiteY6" fmla="*/ 26250 h 109132"/>
                <a:gd name="connsiteX7" fmla="*/ 12237 w 50422"/>
                <a:gd name="connsiteY7" fmla="*/ 26250 h 109132"/>
                <a:gd name="connsiteX8" fmla="*/ 12237 w 50422"/>
                <a:gd name="connsiteY8" fmla="*/ 4137 h 109132"/>
                <a:gd name="connsiteX9" fmla="*/ 31185 w 50422"/>
                <a:gd name="connsiteY9" fmla="*/ 0 h 109132"/>
                <a:gd name="connsiteX10" fmla="*/ 31185 w 50422"/>
                <a:gd name="connsiteY10" fmla="*/ 26250 h 109132"/>
                <a:gd name="connsiteX11" fmla="*/ 50423 w 50422"/>
                <a:gd name="connsiteY11" fmla="*/ 26250 h 109132"/>
                <a:gd name="connsiteX12" fmla="*/ 50423 w 50422"/>
                <a:gd name="connsiteY12" fmla="*/ 41998 h 109132"/>
                <a:gd name="connsiteX13" fmla="*/ 31185 w 50422"/>
                <a:gd name="connsiteY13" fmla="*/ 41998 h 109132"/>
                <a:gd name="connsiteX14" fmla="*/ 31185 w 50422"/>
                <a:gd name="connsiteY14" fmla="*/ 81928 h 109132"/>
                <a:gd name="connsiteX15" fmla="*/ 39922 w 50422"/>
                <a:gd name="connsiteY15" fmla="*/ 92589 h 109132"/>
                <a:gd name="connsiteX16" fmla="*/ 50423 w 50422"/>
                <a:gd name="connsiteY16" fmla="*/ 89887 h 10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22" h="109132">
                  <a:moveTo>
                    <a:pt x="50423" y="89887"/>
                  </a:moveTo>
                  <a:lnTo>
                    <a:pt x="50423" y="106113"/>
                  </a:lnTo>
                  <a:cubicBezTo>
                    <a:pt x="46286" y="108022"/>
                    <a:pt x="40095" y="109133"/>
                    <a:pt x="34512" y="109133"/>
                  </a:cubicBezTo>
                  <a:cubicBezTo>
                    <a:pt x="20192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37" y="26250"/>
                  </a:lnTo>
                  <a:lnTo>
                    <a:pt x="12237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23" y="26250"/>
                  </a:lnTo>
                  <a:lnTo>
                    <a:pt x="50423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22" y="92589"/>
                  </a:cubicBezTo>
                  <a:cubicBezTo>
                    <a:pt x="43422" y="92589"/>
                    <a:pt x="47240" y="91475"/>
                    <a:pt x="50423" y="8988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2" name="Freihandform: Form 171">
              <a:extLst>
                <a:ext uri="{FF2B5EF4-FFF2-40B4-BE49-F238E27FC236}">
                  <a16:creationId xmlns:a16="http://schemas.microsoft.com/office/drawing/2014/main" id="{1523546C-2415-9041-9EEA-82D8DCE27084}"/>
                </a:ext>
              </a:extLst>
            </p:cNvPr>
            <p:cNvSpPr/>
            <p:nvPr/>
          </p:nvSpPr>
          <p:spPr>
            <a:xfrm>
              <a:off x="2151789" y="509291"/>
              <a:ext cx="73180" cy="111996"/>
            </a:xfrm>
            <a:custGeom>
              <a:avLst/>
              <a:gdLst>
                <a:gd name="connsiteX0" fmla="*/ 73178 w 73180"/>
                <a:gd name="connsiteY0" fmla="*/ 111997 h 111996"/>
                <a:gd name="connsiteX1" fmla="*/ 0 w 73180"/>
                <a:gd name="connsiteY1" fmla="*/ 111997 h 111996"/>
                <a:gd name="connsiteX2" fmla="*/ 0 w 73180"/>
                <a:gd name="connsiteY2" fmla="*/ 0 h 111996"/>
                <a:gd name="connsiteX3" fmla="*/ 71112 w 73180"/>
                <a:gd name="connsiteY3" fmla="*/ 0 h 111996"/>
                <a:gd name="connsiteX4" fmla="*/ 71112 w 73180"/>
                <a:gd name="connsiteY4" fmla="*/ 18135 h 111996"/>
                <a:gd name="connsiteX5" fmla="*/ 19726 w 73180"/>
                <a:gd name="connsiteY5" fmla="*/ 18135 h 111996"/>
                <a:gd name="connsiteX6" fmla="*/ 19726 w 73180"/>
                <a:gd name="connsiteY6" fmla="*/ 44862 h 111996"/>
                <a:gd name="connsiteX7" fmla="*/ 58861 w 73180"/>
                <a:gd name="connsiteY7" fmla="*/ 44862 h 111996"/>
                <a:gd name="connsiteX8" fmla="*/ 58861 w 73180"/>
                <a:gd name="connsiteY8" fmla="*/ 62839 h 111996"/>
                <a:gd name="connsiteX9" fmla="*/ 19726 w 73180"/>
                <a:gd name="connsiteY9" fmla="*/ 62839 h 111996"/>
                <a:gd name="connsiteX10" fmla="*/ 19726 w 73180"/>
                <a:gd name="connsiteY10" fmla="*/ 93861 h 111996"/>
                <a:gd name="connsiteX11" fmla="*/ 73181 w 73180"/>
                <a:gd name="connsiteY11" fmla="*/ 93861 h 111996"/>
                <a:gd name="connsiteX12" fmla="*/ 73181 w 73180"/>
                <a:gd name="connsiteY12" fmla="*/ 111997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180" h="111996">
                  <a:moveTo>
                    <a:pt x="73178" y="111997"/>
                  </a:moveTo>
                  <a:lnTo>
                    <a:pt x="0" y="111997"/>
                  </a:lnTo>
                  <a:lnTo>
                    <a:pt x="0" y="0"/>
                  </a:lnTo>
                  <a:lnTo>
                    <a:pt x="71112" y="0"/>
                  </a:lnTo>
                  <a:lnTo>
                    <a:pt x="71112" y="18135"/>
                  </a:lnTo>
                  <a:lnTo>
                    <a:pt x="19726" y="18135"/>
                  </a:lnTo>
                  <a:lnTo>
                    <a:pt x="19726" y="44862"/>
                  </a:lnTo>
                  <a:lnTo>
                    <a:pt x="58861" y="44862"/>
                  </a:lnTo>
                  <a:lnTo>
                    <a:pt x="58861" y="62839"/>
                  </a:lnTo>
                  <a:lnTo>
                    <a:pt x="19726" y="62839"/>
                  </a:lnTo>
                  <a:lnTo>
                    <a:pt x="19726" y="93861"/>
                  </a:lnTo>
                  <a:lnTo>
                    <a:pt x="73181" y="93861"/>
                  </a:lnTo>
                  <a:lnTo>
                    <a:pt x="73181" y="111997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3" name="Freihandform: Form 172">
              <a:extLst>
                <a:ext uri="{FF2B5EF4-FFF2-40B4-BE49-F238E27FC236}">
                  <a16:creationId xmlns:a16="http://schemas.microsoft.com/office/drawing/2014/main" id="{9008C1A6-E842-7A4E-B45B-E4921E09A10A}"/>
                </a:ext>
              </a:extLst>
            </p:cNvPr>
            <p:cNvSpPr/>
            <p:nvPr/>
          </p:nvSpPr>
          <p:spPr>
            <a:xfrm>
              <a:off x="2244499" y="538249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4" y="-3"/>
                    <a:pt x="46135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4" name="Freihandform: Form 173">
              <a:extLst>
                <a:ext uri="{FF2B5EF4-FFF2-40B4-BE49-F238E27FC236}">
                  <a16:creationId xmlns:a16="http://schemas.microsoft.com/office/drawing/2014/main" id="{2B7F7ECB-48DD-1A40-A037-A40853DC8D3A}"/>
                </a:ext>
              </a:extLst>
            </p:cNvPr>
            <p:cNvSpPr/>
            <p:nvPr/>
          </p:nvSpPr>
          <p:spPr>
            <a:xfrm>
              <a:off x="2309493" y="503089"/>
              <a:ext cx="18930" cy="118199"/>
            </a:xfrm>
            <a:custGeom>
              <a:avLst/>
              <a:gdLst>
                <a:gd name="connsiteX0" fmla="*/ 18931 w 18930"/>
                <a:gd name="connsiteY0" fmla="*/ 118199 h 118199"/>
                <a:gd name="connsiteX1" fmla="*/ 0 w 18930"/>
                <a:gd name="connsiteY1" fmla="*/ 118199 h 118199"/>
                <a:gd name="connsiteX2" fmla="*/ 0 w 18930"/>
                <a:gd name="connsiteY2" fmla="*/ 4293 h 118199"/>
                <a:gd name="connsiteX3" fmla="*/ 18931 w 18930"/>
                <a:gd name="connsiteY3" fmla="*/ 0 h 118199"/>
                <a:gd name="connsiteX4" fmla="*/ 18931 w 18930"/>
                <a:gd name="connsiteY4" fmla="*/ 118199 h 11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0" h="118199">
                  <a:moveTo>
                    <a:pt x="18931" y="118199"/>
                  </a:moveTo>
                  <a:lnTo>
                    <a:pt x="0" y="118199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5" name="Freihandform: Form 174">
              <a:extLst>
                <a:ext uri="{FF2B5EF4-FFF2-40B4-BE49-F238E27FC236}">
                  <a16:creationId xmlns:a16="http://schemas.microsoft.com/office/drawing/2014/main" id="{516F08C2-F053-7140-B81A-610B93D60A0E}"/>
                </a:ext>
              </a:extLst>
            </p:cNvPr>
            <p:cNvSpPr/>
            <p:nvPr/>
          </p:nvSpPr>
          <p:spPr>
            <a:xfrm>
              <a:off x="2348159" y="538246"/>
              <a:ext cx="68722" cy="84951"/>
            </a:xfrm>
            <a:custGeom>
              <a:avLst/>
              <a:gdLst>
                <a:gd name="connsiteX0" fmla="*/ 34836 w 68722"/>
                <a:gd name="connsiteY0" fmla="*/ 32773 h 84951"/>
                <a:gd name="connsiteX1" fmla="*/ 50107 w 68722"/>
                <a:gd name="connsiteY1" fmla="*/ 34520 h 84951"/>
                <a:gd name="connsiteX2" fmla="*/ 50107 w 68722"/>
                <a:gd name="connsiteY2" fmla="*/ 31656 h 84951"/>
                <a:gd name="connsiteX3" fmla="*/ 32290 w 68722"/>
                <a:gd name="connsiteY3" fmla="*/ 15908 h 84951"/>
                <a:gd name="connsiteX4" fmla="*/ 11768 w 68722"/>
                <a:gd name="connsiteY4" fmla="*/ 20522 h 84951"/>
                <a:gd name="connsiteX5" fmla="*/ 7631 w 68722"/>
                <a:gd name="connsiteY5" fmla="*/ 4614 h 84951"/>
                <a:gd name="connsiteX6" fmla="*/ 34199 w 68722"/>
                <a:gd name="connsiteY6" fmla="*/ 0 h 84951"/>
                <a:gd name="connsiteX7" fmla="*/ 68723 w 68722"/>
                <a:gd name="connsiteY7" fmla="*/ 31338 h 84951"/>
                <a:gd name="connsiteX8" fmla="*/ 68723 w 68722"/>
                <a:gd name="connsiteY8" fmla="*/ 83042 h 84951"/>
                <a:gd name="connsiteX9" fmla="*/ 50746 w 68722"/>
                <a:gd name="connsiteY9" fmla="*/ 83042 h 84951"/>
                <a:gd name="connsiteX10" fmla="*/ 50746 w 68722"/>
                <a:gd name="connsiteY10" fmla="*/ 74453 h 84951"/>
                <a:gd name="connsiteX11" fmla="*/ 50428 w 68722"/>
                <a:gd name="connsiteY11" fmla="*/ 74453 h 84951"/>
                <a:gd name="connsiteX12" fmla="*/ 26724 w 68722"/>
                <a:gd name="connsiteY12" fmla="*/ 84951 h 84951"/>
                <a:gd name="connsiteX13" fmla="*/ 0 w 68722"/>
                <a:gd name="connsiteY13" fmla="*/ 59179 h 84951"/>
                <a:gd name="connsiteX14" fmla="*/ 34836 w 68722"/>
                <a:gd name="connsiteY14" fmla="*/ 32773 h 84951"/>
                <a:gd name="connsiteX15" fmla="*/ 31654 w 68722"/>
                <a:gd name="connsiteY15" fmla="*/ 70794 h 84951"/>
                <a:gd name="connsiteX16" fmla="*/ 50107 w 68722"/>
                <a:gd name="connsiteY16" fmla="*/ 61091 h 84951"/>
                <a:gd name="connsiteX17" fmla="*/ 50107 w 68722"/>
                <a:gd name="connsiteY17" fmla="*/ 46934 h 84951"/>
                <a:gd name="connsiteX18" fmla="*/ 36904 w 68722"/>
                <a:gd name="connsiteY18" fmla="*/ 45343 h 84951"/>
                <a:gd name="connsiteX19" fmla="*/ 18132 w 68722"/>
                <a:gd name="connsiteY19" fmla="*/ 58705 h 84951"/>
                <a:gd name="connsiteX20" fmla="*/ 31654 w 68722"/>
                <a:gd name="connsiteY20" fmla="*/ 7079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722" h="84951">
                  <a:moveTo>
                    <a:pt x="34836" y="32773"/>
                  </a:moveTo>
                  <a:cubicBezTo>
                    <a:pt x="40086" y="32773"/>
                    <a:pt x="44859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4" y="15908"/>
                    <a:pt x="32290" y="15908"/>
                  </a:cubicBezTo>
                  <a:cubicBezTo>
                    <a:pt x="25769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6" y="83042"/>
                  </a:lnTo>
                  <a:lnTo>
                    <a:pt x="50746" y="74453"/>
                  </a:lnTo>
                  <a:lnTo>
                    <a:pt x="50428" y="74453"/>
                  </a:lnTo>
                  <a:cubicBezTo>
                    <a:pt x="43427" y="81610"/>
                    <a:pt x="36109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5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41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2" y="66180"/>
                    <a:pt x="23380" y="70794"/>
                    <a:pt x="31654" y="7079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6" name="Freihandform: Form 175">
              <a:extLst>
                <a:ext uri="{FF2B5EF4-FFF2-40B4-BE49-F238E27FC236}">
                  <a16:creationId xmlns:a16="http://schemas.microsoft.com/office/drawing/2014/main" id="{6B76B196-B932-7C46-A71B-14F676A9027B}"/>
                </a:ext>
              </a:extLst>
            </p:cNvPr>
            <p:cNvSpPr/>
            <p:nvPr/>
          </p:nvSpPr>
          <p:spPr>
            <a:xfrm>
              <a:off x="2440884" y="538249"/>
              <a:ext cx="69680" cy="83042"/>
            </a:xfrm>
            <a:custGeom>
              <a:avLst/>
              <a:gdLst>
                <a:gd name="connsiteX0" fmla="*/ 69677 w 69680"/>
                <a:gd name="connsiteY0" fmla="*/ 83039 h 83042"/>
                <a:gd name="connsiteX1" fmla="*/ 50746 w 69680"/>
                <a:gd name="connsiteY1" fmla="*/ 83039 h 83042"/>
                <a:gd name="connsiteX2" fmla="*/ 50746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90 w 69680"/>
                <a:gd name="connsiteY10" fmla="*/ 11771 h 83042"/>
                <a:gd name="connsiteX11" fmla="*/ 42953 w 69680"/>
                <a:gd name="connsiteY11" fmla="*/ 0 h 83042"/>
                <a:gd name="connsiteX12" fmla="*/ 69680 w 69680"/>
                <a:gd name="connsiteY12" fmla="*/ 32773 h 83042"/>
                <a:gd name="connsiteX13" fmla="*/ 69680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7" name="Freihandform: Form 176">
              <a:extLst>
                <a:ext uri="{FF2B5EF4-FFF2-40B4-BE49-F238E27FC236}">
                  <a16:creationId xmlns:a16="http://schemas.microsoft.com/office/drawing/2014/main" id="{E93DC152-8537-6B41-9F20-7AECDD822607}"/>
                </a:ext>
              </a:extLst>
            </p:cNvPr>
            <p:cNvSpPr/>
            <p:nvPr/>
          </p:nvSpPr>
          <p:spPr>
            <a:xfrm>
              <a:off x="2530661" y="538246"/>
              <a:ext cx="75726" cy="115656"/>
            </a:xfrm>
            <a:custGeom>
              <a:avLst/>
              <a:gdLst>
                <a:gd name="connsiteX0" fmla="*/ 21320 w 75726"/>
                <a:gd name="connsiteY0" fmla="*/ 100700 h 115656"/>
                <a:gd name="connsiteX1" fmla="*/ 25457 w 75726"/>
                <a:gd name="connsiteY1" fmla="*/ 100541 h 115656"/>
                <a:gd name="connsiteX2" fmla="*/ 56795 w 75726"/>
                <a:gd name="connsiteY2" fmla="*/ 77473 h 115656"/>
                <a:gd name="connsiteX3" fmla="*/ 56795 w 75726"/>
                <a:gd name="connsiteY3" fmla="*/ 72223 h 115656"/>
                <a:gd name="connsiteX4" fmla="*/ 56636 w 75726"/>
                <a:gd name="connsiteY4" fmla="*/ 72223 h 115656"/>
                <a:gd name="connsiteX5" fmla="*/ 32137 w 75726"/>
                <a:gd name="connsiteY5" fmla="*/ 83520 h 115656"/>
                <a:gd name="connsiteX6" fmla="*/ 0 w 75726"/>
                <a:gd name="connsiteY6" fmla="*/ 42476 h 115656"/>
                <a:gd name="connsiteX7" fmla="*/ 32932 w 75726"/>
                <a:gd name="connsiteY7" fmla="*/ 0 h 115656"/>
                <a:gd name="connsiteX8" fmla="*/ 56795 w 75726"/>
                <a:gd name="connsiteY8" fmla="*/ 11297 h 115656"/>
                <a:gd name="connsiteX9" fmla="*/ 57114 w 75726"/>
                <a:gd name="connsiteY9" fmla="*/ 11297 h 115656"/>
                <a:gd name="connsiteX10" fmla="*/ 57114 w 75726"/>
                <a:gd name="connsiteY10" fmla="*/ 2068 h 115656"/>
                <a:gd name="connsiteX11" fmla="*/ 75726 w 75726"/>
                <a:gd name="connsiteY11" fmla="*/ 2068 h 115656"/>
                <a:gd name="connsiteX12" fmla="*/ 75726 w 75726"/>
                <a:gd name="connsiteY12" fmla="*/ 74769 h 115656"/>
                <a:gd name="connsiteX13" fmla="*/ 27204 w 75726"/>
                <a:gd name="connsiteY13" fmla="*/ 115494 h 115656"/>
                <a:gd name="connsiteX14" fmla="*/ 23227 w 75726"/>
                <a:gd name="connsiteY14" fmla="*/ 115656 h 115656"/>
                <a:gd name="connsiteX15" fmla="*/ 21320 w 75726"/>
                <a:gd name="connsiteY15" fmla="*/ 100700 h 115656"/>
                <a:gd name="connsiteX16" fmla="*/ 18778 w 75726"/>
                <a:gd name="connsiteY16" fmla="*/ 41998 h 115656"/>
                <a:gd name="connsiteX17" fmla="*/ 37708 w 75726"/>
                <a:gd name="connsiteY17" fmla="*/ 67293 h 115656"/>
                <a:gd name="connsiteX18" fmla="*/ 56798 w 75726"/>
                <a:gd name="connsiteY18" fmla="*/ 56633 h 115656"/>
                <a:gd name="connsiteX19" fmla="*/ 56798 w 75726"/>
                <a:gd name="connsiteY19" fmla="*/ 27682 h 115656"/>
                <a:gd name="connsiteX20" fmla="*/ 37549 w 75726"/>
                <a:gd name="connsiteY20" fmla="*/ 17022 h 115656"/>
                <a:gd name="connsiteX21" fmla="*/ 18778 w 75726"/>
                <a:gd name="connsiteY21" fmla="*/ 41998 h 11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726" h="11565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39" y="99586"/>
                    <a:pt x="56795" y="92745"/>
                    <a:pt x="56795" y="77473"/>
                  </a:cubicBezTo>
                  <a:lnTo>
                    <a:pt x="56795" y="72223"/>
                  </a:lnTo>
                  <a:lnTo>
                    <a:pt x="56636" y="72223"/>
                  </a:lnTo>
                  <a:cubicBezTo>
                    <a:pt x="50909" y="79542"/>
                    <a:pt x="41842" y="83520"/>
                    <a:pt x="32137" y="83520"/>
                  </a:cubicBezTo>
                  <a:cubicBezTo>
                    <a:pt x="12570" y="83520"/>
                    <a:pt x="0" y="67450"/>
                    <a:pt x="0" y="42476"/>
                  </a:cubicBezTo>
                  <a:cubicBezTo>
                    <a:pt x="0" y="16862"/>
                    <a:pt x="13203" y="0"/>
                    <a:pt x="32932" y="0"/>
                  </a:cubicBezTo>
                  <a:cubicBezTo>
                    <a:pt x="42635" y="0"/>
                    <a:pt x="51386" y="4137"/>
                    <a:pt x="56795" y="11297"/>
                  </a:cubicBezTo>
                  <a:lnTo>
                    <a:pt x="57114" y="11297"/>
                  </a:lnTo>
                  <a:lnTo>
                    <a:pt x="57114" y="2068"/>
                  </a:lnTo>
                  <a:lnTo>
                    <a:pt x="75726" y="2068"/>
                  </a:lnTo>
                  <a:lnTo>
                    <a:pt x="75726" y="74769"/>
                  </a:lnTo>
                  <a:cubicBezTo>
                    <a:pt x="75726" y="101018"/>
                    <a:pt x="62361" y="114062"/>
                    <a:pt x="27204" y="115494"/>
                  </a:cubicBezTo>
                  <a:lnTo>
                    <a:pt x="23227" y="115656"/>
                  </a:lnTo>
                  <a:lnTo>
                    <a:pt x="21320" y="100700"/>
                  </a:lnTo>
                  <a:close/>
                  <a:moveTo>
                    <a:pt x="18778" y="41998"/>
                  </a:moveTo>
                  <a:cubicBezTo>
                    <a:pt x="18778" y="57906"/>
                    <a:pt x="25778" y="67293"/>
                    <a:pt x="37708" y="67293"/>
                  </a:cubicBezTo>
                  <a:cubicBezTo>
                    <a:pt x="44868" y="67293"/>
                    <a:pt x="50911" y="63793"/>
                    <a:pt x="56798" y="56633"/>
                  </a:cubicBezTo>
                  <a:lnTo>
                    <a:pt x="56798" y="27682"/>
                  </a:lnTo>
                  <a:cubicBezTo>
                    <a:pt x="51233" y="20681"/>
                    <a:pt x="44868" y="17022"/>
                    <a:pt x="37549" y="17022"/>
                  </a:cubicBezTo>
                  <a:cubicBezTo>
                    <a:pt x="25775" y="17022"/>
                    <a:pt x="18778" y="26091"/>
                    <a:pt x="18778" y="41998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8" name="Freihandform: Form 177">
              <a:extLst>
                <a:ext uri="{FF2B5EF4-FFF2-40B4-BE49-F238E27FC236}">
                  <a16:creationId xmlns:a16="http://schemas.microsoft.com/office/drawing/2014/main" id="{98C926F4-7F82-E841-B80A-B9949756880C}"/>
                </a:ext>
              </a:extLst>
            </p:cNvPr>
            <p:cNvSpPr/>
            <p:nvPr/>
          </p:nvSpPr>
          <p:spPr>
            <a:xfrm>
              <a:off x="2626796" y="538246"/>
              <a:ext cx="73976" cy="84951"/>
            </a:xfrm>
            <a:custGeom>
              <a:avLst/>
              <a:gdLst>
                <a:gd name="connsiteX0" fmla="*/ 40089 w 73976"/>
                <a:gd name="connsiteY0" fmla="*/ 84951 h 84951"/>
                <a:gd name="connsiteX1" fmla="*/ 0 w 73976"/>
                <a:gd name="connsiteY1" fmla="*/ 42317 h 84951"/>
                <a:gd name="connsiteX2" fmla="*/ 38024 w 73976"/>
                <a:gd name="connsiteY2" fmla="*/ 0 h 84951"/>
                <a:gd name="connsiteX3" fmla="*/ 73976 w 73976"/>
                <a:gd name="connsiteY3" fmla="*/ 41203 h 84951"/>
                <a:gd name="connsiteX4" fmla="*/ 73658 w 73976"/>
                <a:gd name="connsiteY4" fmla="*/ 48999 h 84951"/>
                <a:gd name="connsiteX5" fmla="*/ 19249 w 73976"/>
                <a:gd name="connsiteY5" fmla="*/ 48999 h 84951"/>
                <a:gd name="connsiteX6" fmla="*/ 40248 w 73976"/>
                <a:gd name="connsiteY6" fmla="*/ 68725 h 84951"/>
                <a:gd name="connsiteX7" fmla="*/ 60134 w 73976"/>
                <a:gd name="connsiteY7" fmla="*/ 59179 h 84951"/>
                <a:gd name="connsiteX8" fmla="*/ 71905 w 73976"/>
                <a:gd name="connsiteY8" fmla="*/ 71589 h 84951"/>
                <a:gd name="connsiteX9" fmla="*/ 40089 w 73976"/>
                <a:gd name="connsiteY9" fmla="*/ 84951 h 84951"/>
                <a:gd name="connsiteX10" fmla="*/ 18931 w 73976"/>
                <a:gd name="connsiteY10" fmla="*/ 35157 h 84951"/>
                <a:gd name="connsiteX11" fmla="*/ 55679 w 73976"/>
                <a:gd name="connsiteY11" fmla="*/ 35157 h 84951"/>
                <a:gd name="connsiteX12" fmla="*/ 37703 w 73976"/>
                <a:gd name="connsiteY12" fmla="*/ 15590 h 84951"/>
                <a:gd name="connsiteX13" fmla="*/ 18931 w 73976"/>
                <a:gd name="connsiteY13" fmla="*/ 35157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51">
                  <a:moveTo>
                    <a:pt x="40089" y="84951"/>
                  </a:moveTo>
                  <a:cubicBezTo>
                    <a:pt x="16067" y="84951"/>
                    <a:pt x="0" y="67930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9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70" y="65862"/>
                    <a:pt x="60134" y="59179"/>
                  </a:cubicBezTo>
                  <a:lnTo>
                    <a:pt x="71905" y="71589"/>
                  </a:lnTo>
                  <a:cubicBezTo>
                    <a:pt x="62680" y="80656"/>
                    <a:pt x="52341" y="84951"/>
                    <a:pt x="40089" y="84951"/>
                  </a:cubicBezTo>
                  <a:close/>
                  <a:moveTo>
                    <a:pt x="18931" y="35157"/>
                  </a:moveTo>
                  <a:lnTo>
                    <a:pt x="55679" y="35157"/>
                  </a:lnTo>
                  <a:cubicBezTo>
                    <a:pt x="54883" y="22746"/>
                    <a:pt x="48360" y="15590"/>
                    <a:pt x="37703" y="15590"/>
                  </a:cubicBezTo>
                  <a:cubicBezTo>
                    <a:pt x="27204" y="15590"/>
                    <a:pt x="20522" y="22590"/>
                    <a:pt x="18931" y="3515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9" name="Freihandform: Form 178">
              <a:extLst>
                <a:ext uri="{FF2B5EF4-FFF2-40B4-BE49-F238E27FC236}">
                  <a16:creationId xmlns:a16="http://schemas.microsoft.com/office/drawing/2014/main" id="{E1D12513-4486-8045-9C1D-F1384D04B247}"/>
                </a:ext>
              </a:extLst>
            </p:cNvPr>
            <p:cNvSpPr/>
            <p:nvPr/>
          </p:nvSpPr>
          <p:spPr>
            <a:xfrm>
              <a:off x="2721451" y="538249"/>
              <a:ext cx="69680" cy="83042"/>
            </a:xfrm>
            <a:custGeom>
              <a:avLst/>
              <a:gdLst>
                <a:gd name="connsiteX0" fmla="*/ 69677 w 69680"/>
                <a:gd name="connsiteY0" fmla="*/ 83039 h 83042"/>
                <a:gd name="connsiteX1" fmla="*/ 50746 w 69680"/>
                <a:gd name="connsiteY1" fmla="*/ 83039 h 83042"/>
                <a:gd name="connsiteX2" fmla="*/ 50746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90 w 69680"/>
                <a:gd name="connsiteY10" fmla="*/ 11771 h 83042"/>
                <a:gd name="connsiteX11" fmla="*/ 42953 w 69680"/>
                <a:gd name="connsiteY11" fmla="*/ 0 h 83042"/>
                <a:gd name="connsiteX12" fmla="*/ 69680 w 69680"/>
                <a:gd name="connsiteY12" fmla="*/ 32773 h 83042"/>
                <a:gd name="connsiteX13" fmla="*/ 69680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0" name="Freihandform: Form 179">
              <a:extLst>
                <a:ext uri="{FF2B5EF4-FFF2-40B4-BE49-F238E27FC236}">
                  <a16:creationId xmlns:a16="http://schemas.microsoft.com/office/drawing/2014/main" id="{3F98A68E-93C4-074C-9FCB-8F5E119233F3}"/>
                </a:ext>
              </a:extLst>
            </p:cNvPr>
            <p:cNvSpPr/>
            <p:nvPr/>
          </p:nvSpPr>
          <p:spPr>
            <a:xfrm>
              <a:off x="2812856" y="562586"/>
              <a:ext cx="39770" cy="17976"/>
            </a:xfrm>
            <a:custGeom>
              <a:avLst/>
              <a:gdLst>
                <a:gd name="connsiteX0" fmla="*/ 39771 w 39770"/>
                <a:gd name="connsiteY0" fmla="*/ 17976 h 17976"/>
                <a:gd name="connsiteX1" fmla="*/ 0 w 39770"/>
                <a:gd name="connsiteY1" fmla="*/ 17976 h 17976"/>
                <a:gd name="connsiteX2" fmla="*/ 0 w 39770"/>
                <a:gd name="connsiteY2" fmla="*/ 0 h 17976"/>
                <a:gd name="connsiteX3" fmla="*/ 39771 w 39770"/>
                <a:gd name="connsiteY3" fmla="*/ 0 h 17976"/>
                <a:gd name="connsiteX4" fmla="*/ 39771 w 39770"/>
                <a:gd name="connsiteY4" fmla="*/ 17976 h 1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0" h="17976">
                  <a:moveTo>
                    <a:pt x="39771" y="17976"/>
                  </a:moveTo>
                  <a:lnTo>
                    <a:pt x="0" y="17976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1" name="Freihandform: Form 180">
              <a:extLst>
                <a:ext uri="{FF2B5EF4-FFF2-40B4-BE49-F238E27FC236}">
                  <a16:creationId xmlns:a16="http://schemas.microsoft.com/office/drawing/2014/main" id="{8DBE9D77-F4D8-3F4A-B6C1-5453D4350D47}"/>
                </a:ext>
              </a:extLst>
            </p:cNvPr>
            <p:cNvSpPr/>
            <p:nvPr/>
          </p:nvSpPr>
          <p:spPr>
            <a:xfrm>
              <a:off x="2877211" y="509291"/>
              <a:ext cx="89088" cy="111996"/>
            </a:xfrm>
            <a:custGeom>
              <a:avLst/>
              <a:gdLst>
                <a:gd name="connsiteX0" fmla="*/ 3 w 89088"/>
                <a:gd name="connsiteY0" fmla="*/ 0 h 111996"/>
                <a:gd name="connsiteX1" fmla="*/ 20207 w 89088"/>
                <a:gd name="connsiteY1" fmla="*/ 0 h 111996"/>
                <a:gd name="connsiteX2" fmla="*/ 69999 w 89088"/>
                <a:gd name="connsiteY2" fmla="*/ 78110 h 111996"/>
                <a:gd name="connsiteX3" fmla="*/ 70317 w 89088"/>
                <a:gd name="connsiteY3" fmla="*/ 78110 h 111996"/>
                <a:gd name="connsiteX4" fmla="*/ 69839 w 89088"/>
                <a:gd name="connsiteY4" fmla="*/ 0 h 111996"/>
                <a:gd name="connsiteX5" fmla="*/ 89088 w 89088"/>
                <a:gd name="connsiteY5" fmla="*/ 0 h 111996"/>
                <a:gd name="connsiteX6" fmla="*/ 89088 w 89088"/>
                <a:gd name="connsiteY6" fmla="*/ 111997 h 111996"/>
                <a:gd name="connsiteX7" fmla="*/ 69362 w 89088"/>
                <a:gd name="connsiteY7" fmla="*/ 111997 h 111996"/>
                <a:gd name="connsiteX8" fmla="*/ 19408 w 89088"/>
                <a:gd name="connsiteY8" fmla="*/ 33407 h 111996"/>
                <a:gd name="connsiteX9" fmla="*/ 19090 w 89088"/>
                <a:gd name="connsiteY9" fmla="*/ 33407 h 111996"/>
                <a:gd name="connsiteX10" fmla="*/ 19408 w 89088"/>
                <a:gd name="connsiteY10" fmla="*/ 111997 h 111996"/>
                <a:gd name="connsiteX11" fmla="*/ 0 w 89088"/>
                <a:gd name="connsiteY11" fmla="*/ 111997 h 111996"/>
                <a:gd name="connsiteX12" fmla="*/ 0 w 89088"/>
                <a:gd name="connsiteY12" fmla="*/ 0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088" h="111996">
                  <a:moveTo>
                    <a:pt x="3" y="0"/>
                  </a:moveTo>
                  <a:lnTo>
                    <a:pt x="20207" y="0"/>
                  </a:lnTo>
                  <a:lnTo>
                    <a:pt x="69999" y="78110"/>
                  </a:lnTo>
                  <a:lnTo>
                    <a:pt x="70317" y="78110"/>
                  </a:lnTo>
                  <a:lnTo>
                    <a:pt x="69839" y="0"/>
                  </a:lnTo>
                  <a:lnTo>
                    <a:pt x="89088" y="0"/>
                  </a:lnTo>
                  <a:lnTo>
                    <a:pt x="89088" y="111997"/>
                  </a:lnTo>
                  <a:lnTo>
                    <a:pt x="69362" y="111997"/>
                  </a:lnTo>
                  <a:lnTo>
                    <a:pt x="19408" y="33407"/>
                  </a:lnTo>
                  <a:lnTo>
                    <a:pt x="19090" y="33407"/>
                  </a:lnTo>
                  <a:lnTo>
                    <a:pt x="19408" y="111997"/>
                  </a:lnTo>
                  <a:lnTo>
                    <a:pt x="0" y="111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2" name="Freihandform: Form 181">
              <a:extLst>
                <a:ext uri="{FF2B5EF4-FFF2-40B4-BE49-F238E27FC236}">
                  <a16:creationId xmlns:a16="http://schemas.microsoft.com/office/drawing/2014/main" id="{CB26EC59-FF58-0A4A-A990-9A75A3FC1531}"/>
                </a:ext>
              </a:extLst>
            </p:cNvPr>
            <p:cNvSpPr/>
            <p:nvPr/>
          </p:nvSpPr>
          <p:spPr>
            <a:xfrm>
              <a:off x="2992135" y="505635"/>
              <a:ext cx="69677" cy="117562"/>
            </a:xfrm>
            <a:custGeom>
              <a:avLst/>
              <a:gdLst>
                <a:gd name="connsiteX0" fmla="*/ 18931 w 69677"/>
                <a:gd name="connsiteY0" fmla="*/ 83360 h 117562"/>
                <a:gd name="connsiteX1" fmla="*/ 34998 w 69677"/>
                <a:gd name="connsiteY1" fmla="*/ 100382 h 117562"/>
                <a:gd name="connsiteX2" fmla="*/ 50746 w 69677"/>
                <a:gd name="connsiteY2" fmla="*/ 83201 h 117562"/>
                <a:gd name="connsiteX3" fmla="*/ 50746 w 69677"/>
                <a:gd name="connsiteY3" fmla="*/ 34680 h 117562"/>
                <a:gd name="connsiteX4" fmla="*/ 69677 w 69677"/>
                <a:gd name="connsiteY4" fmla="*/ 34680 h 117562"/>
                <a:gd name="connsiteX5" fmla="*/ 69677 w 69677"/>
                <a:gd name="connsiteY5" fmla="*/ 83838 h 117562"/>
                <a:gd name="connsiteX6" fmla="*/ 35475 w 69677"/>
                <a:gd name="connsiteY6" fmla="*/ 117563 h 117562"/>
                <a:gd name="connsiteX7" fmla="*/ 0 w 69677"/>
                <a:gd name="connsiteY7" fmla="*/ 83997 h 117562"/>
                <a:gd name="connsiteX8" fmla="*/ 0 w 69677"/>
                <a:gd name="connsiteY8" fmla="*/ 34680 h 117562"/>
                <a:gd name="connsiteX9" fmla="*/ 18931 w 69677"/>
                <a:gd name="connsiteY9" fmla="*/ 34680 h 117562"/>
                <a:gd name="connsiteX10" fmla="*/ 18931 w 69677"/>
                <a:gd name="connsiteY10" fmla="*/ 83360 h 117562"/>
                <a:gd name="connsiteX11" fmla="*/ 18294 w 69677"/>
                <a:gd name="connsiteY11" fmla="*/ 22113 h 117562"/>
                <a:gd name="connsiteX12" fmla="*/ 6998 w 69677"/>
                <a:gd name="connsiteY12" fmla="*/ 11135 h 117562"/>
                <a:gd name="connsiteX13" fmla="*/ 18294 w 69677"/>
                <a:gd name="connsiteY13" fmla="*/ 0 h 117562"/>
                <a:gd name="connsiteX14" fmla="*/ 29588 w 69677"/>
                <a:gd name="connsiteY14" fmla="*/ 11135 h 117562"/>
                <a:gd name="connsiteX15" fmla="*/ 18294 w 69677"/>
                <a:gd name="connsiteY15" fmla="*/ 22113 h 117562"/>
                <a:gd name="connsiteX16" fmla="*/ 51383 w 69677"/>
                <a:gd name="connsiteY16" fmla="*/ 22113 h 117562"/>
                <a:gd name="connsiteX17" fmla="*/ 40089 w 69677"/>
                <a:gd name="connsiteY17" fmla="*/ 11135 h 117562"/>
                <a:gd name="connsiteX18" fmla="*/ 51383 w 69677"/>
                <a:gd name="connsiteY18" fmla="*/ 0 h 117562"/>
                <a:gd name="connsiteX19" fmla="*/ 62680 w 69677"/>
                <a:gd name="connsiteY19" fmla="*/ 11135 h 117562"/>
                <a:gd name="connsiteX20" fmla="*/ 51383 w 69677"/>
                <a:gd name="connsiteY20" fmla="*/ 22113 h 1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677" h="117562">
                  <a:moveTo>
                    <a:pt x="18931" y="83360"/>
                  </a:moveTo>
                  <a:cubicBezTo>
                    <a:pt x="18931" y="94498"/>
                    <a:pt x="24500" y="100382"/>
                    <a:pt x="34998" y="100382"/>
                  </a:cubicBezTo>
                  <a:cubicBezTo>
                    <a:pt x="45340" y="100382"/>
                    <a:pt x="50746" y="94654"/>
                    <a:pt x="50746" y="83201"/>
                  </a:cubicBezTo>
                  <a:lnTo>
                    <a:pt x="50746" y="34680"/>
                  </a:lnTo>
                  <a:lnTo>
                    <a:pt x="69677" y="34680"/>
                  </a:lnTo>
                  <a:lnTo>
                    <a:pt x="69677" y="83838"/>
                  </a:lnTo>
                  <a:cubicBezTo>
                    <a:pt x="69677" y="105155"/>
                    <a:pt x="57747" y="117563"/>
                    <a:pt x="35475" y="117563"/>
                  </a:cubicBezTo>
                  <a:cubicBezTo>
                    <a:pt x="13362" y="117563"/>
                    <a:pt x="0" y="105155"/>
                    <a:pt x="0" y="83997"/>
                  </a:cubicBezTo>
                  <a:lnTo>
                    <a:pt x="0" y="34680"/>
                  </a:lnTo>
                  <a:lnTo>
                    <a:pt x="18931" y="34680"/>
                  </a:lnTo>
                  <a:lnTo>
                    <a:pt x="18931" y="83360"/>
                  </a:lnTo>
                  <a:close/>
                  <a:moveTo>
                    <a:pt x="18294" y="22113"/>
                  </a:moveTo>
                  <a:cubicBezTo>
                    <a:pt x="12248" y="22113"/>
                    <a:pt x="6998" y="17022"/>
                    <a:pt x="6998" y="11135"/>
                  </a:cubicBezTo>
                  <a:cubicBezTo>
                    <a:pt x="6998" y="5248"/>
                    <a:pt x="12248" y="0"/>
                    <a:pt x="18294" y="0"/>
                  </a:cubicBezTo>
                  <a:cubicBezTo>
                    <a:pt x="24338" y="0"/>
                    <a:pt x="29588" y="5248"/>
                    <a:pt x="29588" y="11135"/>
                  </a:cubicBezTo>
                  <a:cubicBezTo>
                    <a:pt x="29591" y="17022"/>
                    <a:pt x="24338" y="22113"/>
                    <a:pt x="18294" y="22113"/>
                  </a:cubicBezTo>
                  <a:close/>
                  <a:moveTo>
                    <a:pt x="51383" y="22113"/>
                  </a:moveTo>
                  <a:cubicBezTo>
                    <a:pt x="45340" y="22113"/>
                    <a:pt x="40089" y="17022"/>
                    <a:pt x="40089" y="11135"/>
                  </a:cubicBezTo>
                  <a:cubicBezTo>
                    <a:pt x="40089" y="5248"/>
                    <a:pt x="45340" y="0"/>
                    <a:pt x="51383" y="0"/>
                  </a:cubicBezTo>
                  <a:cubicBezTo>
                    <a:pt x="57429" y="0"/>
                    <a:pt x="62680" y="5248"/>
                    <a:pt x="62680" y="11135"/>
                  </a:cubicBezTo>
                  <a:cubicBezTo>
                    <a:pt x="62680" y="17022"/>
                    <a:pt x="57429" y="22113"/>
                    <a:pt x="51383" y="22113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3" name="Freihandform: Form 182">
              <a:extLst>
                <a:ext uri="{FF2B5EF4-FFF2-40B4-BE49-F238E27FC236}">
                  <a16:creationId xmlns:a16="http://schemas.microsoft.com/office/drawing/2014/main" id="{24B97F80-A8D2-7A4D-A14D-17C531988622}"/>
                </a:ext>
              </a:extLst>
            </p:cNvPr>
            <p:cNvSpPr/>
            <p:nvPr/>
          </p:nvSpPr>
          <p:spPr>
            <a:xfrm>
              <a:off x="3085817" y="538249"/>
              <a:ext cx="48999" cy="83039"/>
            </a:xfrm>
            <a:custGeom>
              <a:avLst/>
              <a:gdLst>
                <a:gd name="connsiteX0" fmla="*/ 48999 w 48999"/>
                <a:gd name="connsiteY0" fmla="*/ 1747 h 83039"/>
                <a:gd name="connsiteX1" fmla="*/ 45976 w 48999"/>
                <a:gd name="connsiteY1" fmla="*/ 21155 h 83039"/>
                <a:gd name="connsiteX2" fmla="*/ 35475 w 48999"/>
                <a:gd name="connsiteY2" fmla="*/ 18610 h 83039"/>
                <a:gd name="connsiteX3" fmla="*/ 18931 w 48999"/>
                <a:gd name="connsiteY3" fmla="*/ 41518 h 83039"/>
                <a:gd name="connsiteX4" fmla="*/ 18931 w 48999"/>
                <a:gd name="connsiteY4" fmla="*/ 83039 h 83039"/>
                <a:gd name="connsiteX5" fmla="*/ 0 w 48999"/>
                <a:gd name="connsiteY5" fmla="*/ 83039 h 83039"/>
                <a:gd name="connsiteX6" fmla="*/ 0 w 48999"/>
                <a:gd name="connsiteY6" fmla="*/ 2066 h 83039"/>
                <a:gd name="connsiteX7" fmla="*/ 18613 w 48999"/>
                <a:gd name="connsiteY7" fmla="*/ 2066 h 83039"/>
                <a:gd name="connsiteX8" fmla="*/ 18613 w 48999"/>
                <a:gd name="connsiteY8" fmla="*/ 12248 h 83039"/>
                <a:gd name="connsiteX9" fmla="*/ 18931 w 48999"/>
                <a:gd name="connsiteY9" fmla="*/ 12248 h 83039"/>
                <a:gd name="connsiteX10" fmla="*/ 40089 w 48999"/>
                <a:gd name="connsiteY10" fmla="*/ 0 h 83039"/>
                <a:gd name="connsiteX11" fmla="*/ 48999 w 48999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9" h="83039">
                  <a:moveTo>
                    <a:pt x="48999" y="1747"/>
                  </a:moveTo>
                  <a:lnTo>
                    <a:pt x="45976" y="21155"/>
                  </a:lnTo>
                  <a:cubicBezTo>
                    <a:pt x="43115" y="19564"/>
                    <a:pt x="39615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4" y="4614"/>
                    <a:pt x="30861" y="0"/>
                    <a:pt x="40089" y="0"/>
                  </a:cubicBezTo>
                  <a:cubicBezTo>
                    <a:pt x="42794" y="-3"/>
                    <a:pt x="46132" y="474"/>
                    <a:pt x="48999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4" name="Freihandform: Form 183">
              <a:extLst>
                <a:ext uri="{FF2B5EF4-FFF2-40B4-BE49-F238E27FC236}">
                  <a16:creationId xmlns:a16="http://schemas.microsoft.com/office/drawing/2014/main" id="{77A58508-B8FA-5E4E-B43D-6E405FF3F726}"/>
                </a:ext>
              </a:extLst>
            </p:cNvPr>
            <p:cNvSpPr/>
            <p:nvPr/>
          </p:nvSpPr>
          <p:spPr>
            <a:xfrm>
              <a:off x="3150589" y="538249"/>
              <a:ext cx="69680" cy="83042"/>
            </a:xfrm>
            <a:custGeom>
              <a:avLst/>
              <a:gdLst>
                <a:gd name="connsiteX0" fmla="*/ 69680 w 69680"/>
                <a:gd name="connsiteY0" fmla="*/ 83039 h 83042"/>
                <a:gd name="connsiteX1" fmla="*/ 50749 w 69680"/>
                <a:gd name="connsiteY1" fmla="*/ 83039 h 83042"/>
                <a:gd name="connsiteX2" fmla="*/ 50749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87 w 69680"/>
                <a:gd name="connsiteY10" fmla="*/ 11771 h 83042"/>
                <a:gd name="connsiteX11" fmla="*/ 42950 w 69680"/>
                <a:gd name="connsiteY11" fmla="*/ 0 h 83042"/>
                <a:gd name="connsiteX12" fmla="*/ 69677 w 69680"/>
                <a:gd name="connsiteY12" fmla="*/ 32773 h 83042"/>
                <a:gd name="connsiteX13" fmla="*/ 69677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80" y="83039"/>
                  </a:moveTo>
                  <a:lnTo>
                    <a:pt x="50749" y="83039"/>
                  </a:lnTo>
                  <a:lnTo>
                    <a:pt x="50749" y="36748"/>
                  </a:lnTo>
                  <a:cubicBezTo>
                    <a:pt x="50749" y="24974"/>
                    <a:pt x="47249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52" y="0"/>
                    <a:pt x="42950" y="0"/>
                  </a:cubicBezTo>
                  <a:cubicBezTo>
                    <a:pt x="61404" y="0"/>
                    <a:pt x="69677" y="13521"/>
                    <a:pt x="69677" y="32773"/>
                  </a:cubicBezTo>
                  <a:lnTo>
                    <a:pt x="69677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5" name="Freihandform: Form 184">
              <a:extLst>
                <a:ext uri="{FF2B5EF4-FFF2-40B4-BE49-F238E27FC236}">
                  <a16:creationId xmlns:a16="http://schemas.microsoft.com/office/drawing/2014/main" id="{38E57AED-E38E-9A45-A341-CC96FC183955}"/>
                </a:ext>
              </a:extLst>
            </p:cNvPr>
            <p:cNvSpPr/>
            <p:nvPr/>
          </p:nvSpPr>
          <p:spPr>
            <a:xfrm>
              <a:off x="3244410" y="502930"/>
              <a:ext cx="75570" cy="120267"/>
            </a:xfrm>
            <a:custGeom>
              <a:avLst/>
              <a:gdLst>
                <a:gd name="connsiteX0" fmla="*/ 75570 w 75570"/>
                <a:gd name="connsiteY0" fmla="*/ 77314 h 120267"/>
                <a:gd name="connsiteX1" fmla="*/ 42479 w 75570"/>
                <a:gd name="connsiteY1" fmla="*/ 120267 h 120267"/>
                <a:gd name="connsiteX2" fmla="*/ 18453 w 75570"/>
                <a:gd name="connsiteY2" fmla="*/ 108974 h 120267"/>
                <a:gd name="connsiteX3" fmla="*/ 18138 w 75570"/>
                <a:gd name="connsiteY3" fmla="*/ 108974 h 120267"/>
                <a:gd name="connsiteX4" fmla="*/ 18138 w 75570"/>
                <a:gd name="connsiteY4" fmla="*/ 118361 h 120267"/>
                <a:gd name="connsiteX5" fmla="*/ 0 w 75570"/>
                <a:gd name="connsiteY5" fmla="*/ 118361 h 120267"/>
                <a:gd name="connsiteX6" fmla="*/ 0 w 75570"/>
                <a:gd name="connsiteY6" fmla="*/ 4773 h 120267"/>
                <a:gd name="connsiteX7" fmla="*/ 18931 w 75570"/>
                <a:gd name="connsiteY7" fmla="*/ 0 h 120267"/>
                <a:gd name="connsiteX8" fmla="*/ 18931 w 75570"/>
                <a:gd name="connsiteY8" fmla="*/ 46772 h 120267"/>
                <a:gd name="connsiteX9" fmla="*/ 19249 w 75570"/>
                <a:gd name="connsiteY9" fmla="*/ 46772 h 120267"/>
                <a:gd name="connsiteX10" fmla="*/ 42953 w 75570"/>
                <a:gd name="connsiteY10" fmla="*/ 35319 h 120267"/>
                <a:gd name="connsiteX11" fmla="*/ 75570 w 75570"/>
                <a:gd name="connsiteY11" fmla="*/ 77314 h 120267"/>
                <a:gd name="connsiteX12" fmla="*/ 56955 w 75570"/>
                <a:gd name="connsiteY12" fmla="*/ 77792 h 120267"/>
                <a:gd name="connsiteX13" fmla="*/ 38024 w 75570"/>
                <a:gd name="connsiteY13" fmla="*/ 52337 h 120267"/>
                <a:gd name="connsiteX14" fmla="*/ 18931 w 75570"/>
                <a:gd name="connsiteY14" fmla="*/ 62836 h 120267"/>
                <a:gd name="connsiteX15" fmla="*/ 18931 w 75570"/>
                <a:gd name="connsiteY15" fmla="*/ 92427 h 120267"/>
                <a:gd name="connsiteX16" fmla="*/ 38180 w 75570"/>
                <a:gd name="connsiteY16" fmla="*/ 103402 h 120267"/>
                <a:gd name="connsiteX17" fmla="*/ 56955 w 75570"/>
                <a:gd name="connsiteY17" fmla="*/ 77792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570" h="120267">
                  <a:moveTo>
                    <a:pt x="75570" y="77314"/>
                  </a:moveTo>
                  <a:cubicBezTo>
                    <a:pt x="75570" y="103405"/>
                    <a:pt x="62379" y="120267"/>
                    <a:pt x="42479" y="120267"/>
                  </a:cubicBezTo>
                  <a:cubicBezTo>
                    <a:pt x="32296" y="120267"/>
                    <a:pt x="23863" y="115974"/>
                    <a:pt x="18453" y="108974"/>
                  </a:cubicBezTo>
                  <a:lnTo>
                    <a:pt x="18138" y="108974"/>
                  </a:lnTo>
                  <a:lnTo>
                    <a:pt x="18138" y="118361"/>
                  </a:lnTo>
                  <a:lnTo>
                    <a:pt x="0" y="118361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6772"/>
                  </a:lnTo>
                  <a:lnTo>
                    <a:pt x="19249" y="46772"/>
                  </a:lnTo>
                  <a:cubicBezTo>
                    <a:pt x="24659" y="39612"/>
                    <a:pt x="32929" y="35319"/>
                    <a:pt x="42953" y="35319"/>
                  </a:cubicBezTo>
                  <a:cubicBezTo>
                    <a:pt x="62379" y="35316"/>
                    <a:pt x="75570" y="51065"/>
                    <a:pt x="75570" y="77314"/>
                  </a:cubicBezTo>
                  <a:close/>
                  <a:moveTo>
                    <a:pt x="56955" y="77792"/>
                  </a:moveTo>
                  <a:cubicBezTo>
                    <a:pt x="56955" y="61088"/>
                    <a:pt x="50116" y="52337"/>
                    <a:pt x="38024" y="52337"/>
                  </a:cubicBezTo>
                  <a:cubicBezTo>
                    <a:pt x="30705" y="52337"/>
                    <a:pt x="24821" y="55520"/>
                    <a:pt x="18931" y="62836"/>
                  </a:cubicBezTo>
                  <a:lnTo>
                    <a:pt x="18931" y="92427"/>
                  </a:lnTo>
                  <a:cubicBezTo>
                    <a:pt x="24341" y="99586"/>
                    <a:pt x="30386" y="103402"/>
                    <a:pt x="38180" y="103402"/>
                  </a:cubicBezTo>
                  <a:cubicBezTo>
                    <a:pt x="50431" y="103405"/>
                    <a:pt x="56955" y="94018"/>
                    <a:pt x="56955" y="77792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6" name="Freihandform: Form 185">
              <a:extLst>
                <a:ext uri="{FF2B5EF4-FFF2-40B4-BE49-F238E27FC236}">
                  <a16:creationId xmlns:a16="http://schemas.microsoft.com/office/drawing/2014/main" id="{A2C0782A-A373-B84D-98F5-91CE333630E4}"/>
                </a:ext>
              </a:extLst>
            </p:cNvPr>
            <p:cNvSpPr/>
            <p:nvPr/>
          </p:nvSpPr>
          <p:spPr>
            <a:xfrm>
              <a:off x="3336585" y="538246"/>
              <a:ext cx="73999" cy="84951"/>
            </a:xfrm>
            <a:custGeom>
              <a:avLst/>
              <a:gdLst>
                <a:gd name="connsiteX0" fmla="*/ 40095 w 73999"/>
                <a:gd name="connsiteY0" fmla="*/ 84951 h 84951"/>
                <a:gd name="connsiteX1" fmla="*/ 0 w 73999"/>
                <a:gd name="connsiteY1" fmla="*/ 42317 h 84951"/>
                <a:gd name="connsiteX2" fmla="*/ 38041 w 73999"/>
                <a:gd name="connsiteY2" fmla="*/ 0 h 84951"/>
                <a:gd name="connsiteX3" fmla="*/ 73999 w 73999"/>
                <a:gd name="connsiteY3" fmla="*/ 41203 h 84951"/>
                <a:gd name="connsiteX4" fmla="*/ 73681 w 73999"/>
                <a:gd name="connsiteY4" fmla="*/ 48999 h 84951"/>
                <a:gd name="connsiteX5" fmla="*/ 19267 w 73999"/>
                <a:gd name="connsiteY5" fmla="*/ 48999 h 84951"/>
                <a:gd name="connsiteX6" fmla="*/ 40269 w 73999"/>
                <a:gd name="connsiteY6" fmla="*/ 68725 h 84951"/>
                <a:gd name="connsiteX7" fmla="*/ 60143 w 73999"/>
                <a:gd name="connsiteY7" fmla="*/ 59179 h 84951"/>
                <a:gd name="connsiteX8" fmla="*/ 71916 w 73999"/>
                <a:gd name="connsiteY8" fmla="*/ 71589 h 84951"/>
                <a:gd name="connsiteX9" fmla="*/ 40095 w 73999"/>
                <a:gd name="connsiteY9" fmla="*/ 84951 h 84951"/>
                <a:gd name="connsiteX10" fmla="*/ 18948 w 73999"/>
                <a:gd name="connsiteY10" fmla="*/ 35157 h 84951"/>
                <a:gd name="connsiteX11" fmla="*/ 55688 w 73999"/>
                <a:gd name="connsiteY11" fmla="*/ 35157 h 84951"/>
                <a:gd name="connsiteX12" fmla="*/ 37723 w 73999"/>
                <a:gd name="connsiteY12" fmla="*/ 15590 h 84951"/>
                <a:gd name="connsiteX13" fmla="*/ 18948 w 73999"/>
                <a:gd name="connsiteY13" fmla="*/ 35157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99" h="84951">
                  <a:moveTo>
                    <a:pt x="40095" y="84951"/>
                  </a:moveTo>
                  <a:cubicBezTo>
                    <a:pt x="16084" y="84951"/>
                    <a:pt x="0" y="67930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6"/>
                    <a:pt x="52361" y="84951"/>
                    <a:pt x="40095" y="84951"/>
                  </a:cubicBezTo>
                  <a:close/>
                  <a:moveTo>
                    <a:pt x="18948" y="35157"/>
                  </a:moveTo>
                  <a:lnTo>
                    <a:pt x="55688" y="35157"/>
                  </a:lnTo>
                  <a:cubicBezTo>
                    <a:pt x="54906" y="22746"/>
                    <a:pt x="48368" y="15590"/>
                    <a:pt x="37723" y="15590"/>
                  </a:cubicBezTo>
                  <a:cubicBezTo>
                    <a:pt x="27222" y="15590"/>
                    <a:pt x="20539" y="22590"/>
                    <a:pt x="18948" y="3515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7" name="Freihandform: Form 186">
              <a:extLst>
                <a:ext uri="{FF2B5EF4-FFF2-40B4-BE49-F238E27FC236}">
                  <a16:creationId xmlns:a16="http://schemas.microsoft.com/office/drawing/2014/main" id="{0BD671C0-B868-A844-88F7-0D6F3E24AF6D}"/>
                </a:ext>
              </a:extLst>
            </p:cNvPr>
            <p:cNvSpPr/>
            <p:nvPr/>
          </p:nvSpPr>
          <p:spPr>
            <a:xfrm>
              <a:off x="3431239" y="538249"/>
              <a:ext cx="49005" cy="83039"/>
            </a:xfrm>
            <a:custGeom>
              <a:avLst/>
              <a:gdLst>
                <a:gd name="connsiteX0" fmla="*/ 49005 w 49005"/>
                <a:gd name="connsiteY0" fmla="*/ 1747 h 83039"/>
                <a:gd name="connsiteX1" fmla="*/ 45997 w 49005"/>
                <a:gd name="connsiteY1" fmla="*/ 21155 h 83039"/>
                <a:gd name="connsiteX2" fmla="*/ 35495 w 49005"/>
                <a:gd name="connsiteY2" fmla="*/ 18610 h 83039"/>
                <a:gd name="connsiteX3" fmla="*/ 18948 w 49005"/>
                <a:gd name="connsiteY3" fmla="*/ 41518 h 83039"/>
                <a:gd name="connsiteX4" fmla="*/ 18948 w 49005"/>
                <a:gd name="connsiteY4" fmla="*/ 83039 h 83039"/>
                <a:gd name="connsiteX5" fmla="*/ 0 w 49005"/>
                <a:gd name="connsiteY5" fmla="*/ 83039 h 83039"/>
                <a:gd name="connsiteX6" fmla="*/ 0 w 49005"/>
                <a:gd name="connsiteY6" fmla="*/ 2066 h 83039"/>
                <a:gd name="connsiteX7" fmla="*/ 18630 w 49005"/>
                <a:gd name="connsiteY7" fmla="*/ 2066 h 83039"/>
                <a:gd name="connsiteX8" fmla="*/ 18630 w 49005"/>
                <a:gd name="connsiteY8" fmla="*/ 12248 h 83039"/>
                <a:gd name="connsiteX9" fmla="*/ 18948 w 49005"/>
                <a:gd name="connsiteY9" fmla="*/ 12248 h 83039"/>
                <a:gd name="connsiteX10" fmla="*/ 40095 w 49005"/>
                <a:gd name="connsiteY10" fmla="*/ 0 h 83039"/>
                <a:gd name="connsiteX11" fmla="*/ 49005 w 49005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05" h="83039">
                  <a:moveTo>
                    <a:pt x="49005" y="1747"/>
                  </a:moveTo>
                  <a:lnTo>
                    <a:pt x="45997" y="21155"/>
                  </a:lnTo>
                  <a:cubicBezTo>
                    <a:pt x="43133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89" name="Freihandform: Form 187">
              <a:extLst>
                <a:ext uri="{FF2B5EF4-FFF2-40B4-BE49-F238E27FC236}">
                  <a16:creationId xmlns:a16="http://schemas.microsoft.com/office/drawing/2014/main" id="{C88C3874-F1FA-FD42-BA3D-9F5CFA5EA3F9}"/>
                </a:ext>
              </a:extLst>
            </p:cNvPr>
            <p:cNvSpPr/>
            <p:nvPr/>
          </p:nvSpPr>
          <p:spPr>
            <a:xfrm>
              <a:off x="3490948" y="538246"/>
              <a:ext cx="75706" cy="115656"/>
            </a:xfrm>
            <a:custGeom>
              <a:avLst/>
              <a:gdLst>
                <a:gd name="connsiteX0" fmla="*/ 21320 w 75706"/>
                <a:gd name="connsiteY0" fmla="*/ 100700 h 115656"/>
                <a:gd name="connsiteX1" fmla="*/ 25457 w 75706"/>
                <a:gd name="connsiteY1" fmla="*/ 100541 h 115656"/>
                <a:gd name="connsiteX2" fmla="*/ 56787 w 75706"/>
                <a:gd name="connsiteY2" fmla="*/ 77473 h 115656"/>
                <a:gd name="connsiteX3" fmla="*/ 56787 w 75706"/>
                <a:gd name="connsiteY3" fmla="*/ 72223 h 115656"/>
                <a:gd name="connsiteX4" fmla="*/ 56642 w 75706"/>
                <a:gd name="connsiteY4" fmla="*/ 72223 h 115656"/>
                <a:gd name="connsiteX5" fmla="*/ 32140 w 75706"/>
                <a:gd name="connsiteY5" fmla="*/ 83520 h 115656"/>
                <a:gd name="connsiteX6" fmla="*/ 0 w 75706"/>
                <a:gd name="connsiteY6" fmla="*/ 42476 h 115656"/>
                <a:gd name="connsiteX7" fmla="*/ 32921 w 75706"/>
                <a:gd name="connsiteY7" fmla="*/ 0 h 115656"/>
                <a:gd name="connsiteX8" fmla="*/ 56787 w 75706"/>
                <a:gd name="connsiteY8" fmla="*/ 11297 h 115656"/>
                <a:gd name="connsiteX9" fmla="*/ 57105 w 75706"/>
                <a:gd name="connsiteY9" fmla="*/ 11297 h 115656"/>
                <a:gd name="connsiteX10" fmla="*/ 57105 w 75706"/>
                <a:gd name="connsiteY10" fmla="*/ 2068 h 115656"/>
                <a:gd name="connsiteX11" fmla="*/ 75706 w 75706"/>
                <a:gd name="connsiteY11" fmla="*/ 2068 h 115656"/>
                <a:gd name="connsiteX12" fmla="*/ 75706 w 75706"/>
                <a:gd name="connsiteY12" fmla="*/ 74769 h 115656"/>
                <a:gd name="connsiteX13" fmla="*/ 27193 w 75706"/>
                <a:gd name="connsiteY13" fmla="*/ 115494 h 115656"/>
                <a:gd name="connsiteX14" fmla="*/ 23230 w 75706"/>
                <a:gd name="connsiteY14" fmla="*/ 115656 h 115656"/>
                <a:gd name="connsiteX15" fmla="*/ 21320 w 75706"/>
                <a:gd name="connsiteY15" fmla="*/ 100700 h 115656"/>
                <a:gd name="connsiteX16" fmla="*/ 18775 w 75706"/>
                <a:gd name="connsiteY16" fmla="*/ 41998 h 115656"/>
                <a:gd name="connsiteX17" fmla="*/ 37694 w 75706"/>
                <a:gd name="connsiteY17" fmla="*/ 67293 h 115656"/>
                <a:gd name="connsiteX18" fmla="*/ 56787 w 75706"/>
                <a:gd name="connsiteY18" fmla="*/ 56633 h 115656"/>
                <a:gd name="connsiteX19" fmla="*/ 56787 w 75706"/>
                <a:gd name="connsiteY19" fmla="*/ 27682 h 115656"/>
                <a:gd name="connsiteX20" fmla="*/ 37549 w 75706"/>
                <a:gd name="connsiteY20" fmla="*/ 17022 h 115656"/>
                <a:gd name="connsiteX21" fmla="*/ 18775 w 75706"/>
                <a:gd name="connsiteY21" fmla="*/ 41998 h 11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706" h="11565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42" y="99586"/>
                    <a:pt x="56787" y="92745"/>
                    <a:pt x="56787" y="77473"/>
                  </a:cubicBezTo>
                  <a:lnTo>
                    <a:pt x="56787" y="72223"/>
                  </a:lnTo>
                  <a:lnTo>
                    <a:pt x="56642" y="72223"/>
                  </a:lnTo>
                  <a:cubicBezTo>
                    <a:pt x="50914" y="79542"/>
                    <a:pt x="41831" y="83520"/>
                    <a:pt x="32140" y="83520"/>
                  </a:cubicBezTo>
                  <a:cubicBezTo>
                    <a:pt x="12555" y="83520"/>
                    <a:pt x="0" y="67450"/>
                    <a:pt x="0" y="42476"/>
                  </a:cubicBezTo>
                  <a:cubicBezTo>
                    <a:pt x="0" y="16862"/>
                    <a:pt x="13192" y="0"/>
                    <a:pt x="32921" y="0"/>
                  </a:cubicBezTo>
                  <a:cubicBezTo>
                    <a:pt x="42612" y="0"/>
                    <a:pt x="51377" y="4137"/>
                    <a:pt x="56787" y="11297"/>
                  </a:cubicBezTo>
                  <a:lnTo>
                    <a:pt x="57105" y="11297"/>
                  </a:lnTo>
                  <a:lnTo>
                    <a:pt x="57105" y="2068"/>
                  </a:lnTo>
                  <a:lnTo>
                    <a:pt x="75706" y="2068"/>
                  </a:lnTo>
                  <a:lnTo>
                    <a:pt x="75706" y="74769"/>
                  </a:lnTo>
                  <a:cubicBezTo>
                    <a:pt x="75706" y="101018"/>
                    <a:pt x="62370" y="114062"/>
                    <a:pt x="27193" y="115494"/>
                  </a:cubicBezTo>
                  <a:lnTo>
                    <a:pt x="23230" y="115656"/>
                  </a:lnTo>
                  <a:lnTo>
                    <a:pt x="21320" y="100700"/>
                  </a:lnTo>
                  <a:close/>
                  <a:moveTo>
                    <a:pt x="18775" y="41998"/>
                  </a:moveTo>
                  <a:cubicBezTo>
                    <a:pt x="18775" y="57906"/>
                    <a:pt x="25775" y="67293"/>
                    <a:pt x="37694" y="67293"/>
                  </a:cubicBezTo>
                  <a:cubicBezTo>
                    <a:pt x="44868" y="67293"/>
                    <a:pt x="50885" y="63793"/>
                    <a:pt x="56787" y="56633"/>
                  </a:cubicBezTo>
                  <a:lnTo>
                    <a:pt x="56787" y="27682"/>
                  </a:lnTo>
                  <a:cubicBezTo>
                    <a:pt x="51232" y="20681"/>
                    <a:pt x="44868" y="17022"/>
                    <a:pt x="37549" y="17022"/>
                  </a:cubicBezTo>
                  <a:cubicBezTo>
                    <a:pt x="25775" y="17022"/>
                    <a:pt x="18775" y="26091"/>
                    <a:pt x="18775" y="41998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7109852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|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430C106-4EB7-47B9-8F1D-0BFCFBEAE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1CD45B2-C7E2-4C43-84ED-BFB6DC4E8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9" y="3431381"/>
            <a:ext cx="3571200" cy="2769394"/>
          </a:xfr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FE029E8-09EC-45DC-B2BB-25B2B1C145AC}"/>
              </a:ext>
            </a:extLst>
          </p:cNvPr>
          <p:cNvGrpSpPr/>
          <p:nvPr userDrawn="1"/>
        </p:nvGrpSpPr>
        <p:grpSpPr>
          <a:xfrm>
            <a:off x="-390524" y="160153"/>
            <a:ext cx="333375" cy="136812"/>
            <a:chOff x="-133350" y="2711163"/>
            <a:chExt cx="333375" cy="136812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D3613C15-D9EF-4DBF-8B74-3D50994127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E0568E8-B36B-404B-9E38-F367F7DFCF81}"/>
                </a:ext>
              </a:extLst>
            </p:cNvPr>
            <p:cNvSpPr txBox="1"/>
            <p:nvPr userDrawn="1"/>
          </p:nvSpPr>
          <p:spPr>
            <a:xfrm>
              <a:off x="-63646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4EB1BCB-8EFE-43BA-AE53-9984B9F11B54}"/>
              </a:ext>
            </a:extLst>
          </p:cNvPr>
          <p:cNvGrpSpPr/>
          <p:nvPr userDrawn="1"/>
        </p:nvGrpSpPr>
        <p:grpSpPr>
          <a:xfrm>
            <a:off x="-390524" y="113170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189016C-ED2A-474D-A417-5E0F497B51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856DE16-FDEC-4063-8C73-CBF95C803B59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3759D02-378A-4C73-8CA4-E4FB217B94E6}"/>
              </a:ext>
            </a:extLst>
          </p:cNvPr>
          <p:cNvGrpSpPr/>
          <p:nvPr userDrawn="1"/>
        </p:nvGrpSpPr>
        <p:grpSpPr>
          <a:xfrm>
            <a:off x="-390524" y="1491963"/>
            <a:ext cx="333375" cy="136812"/>
            <a:chOff x="-133350" y="2711163"/>
            <a:chExt cx="333375" cy="136812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612F9041-226E-4E23-B398-1F7D9044B5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18D5641-3E9B-4072-8388-BB46336975A8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70072D5-E220-4946-9EE1-80DFB58C3A38}"/>
              </a:ext>
            </a:extLst>
          </p:cNvPr>
          <p:cNvGrpSpPr/>
          <p:nvPr userDrawn="1"/>
        </p:nvGrpSpPr>
        <p:grpSpPr>
          <a:xfrm>
            <a:off x="-390524" y="3292188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0A43D9D6-7790-4E94-8493-67757E3373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E7E0758-62D1-453D-B55E-FDC4CCE3C6E4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4310EC5-28E5-4146-A748-79C1FCA769F0}"/>
              </a:ext>
            </a:extLst>
          </p:cNvPr>
          <p:cNvGrpSpPr/>
          <p:nvPr userDrawn="1"/>
        </p:nvGrpSpPr>
        <p:grpSpPr>
          <a:xfrm>
            <a:off x="-390524" y="6063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2D5BC590-E7B8-48F8-AAC5-6799BCBDEB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F5B0BA6-3F36-41A3-8125-15AA496849C8}"/>
                </a:ext>
              </a:extLst>
            </p:cNvPr>
            <p:cNvSpPr txBox="1"/>
            <p:nvPr userDrawn="1"/>
          </p:nvSpPr>
          <p:spPr>
            <a:xfrm>
              <a:off x="-63643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7018BC3-E9D3-4DC9-9093-D415FD96426D}"/>
              </a:ext>
            </a:extLst>
          </p:cNvPr>
          <p:cNvGrpSpPr/>
          <p:nvPr userDrawn="1"/>
        </p:nvGrpSpPr>
        <p:grpSpPr>
          <a:xfrm>
            <a:off x="-390524" y="6495763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38F1A063-9C9E-48DF-9813-A4EA4497C2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9F31FE-DC89-4DED-A231-3D8DCBF48D98}"/>
                </a:ext>
              </a:extLst>
            </p:cNvPr>
            <p:cNvSpPr txBox="1"/>
            <p:nvPr userDrawn="1"/>
          </p:nvSpPr>
          <p:spPr>
            <a:xfrm>
              <a:off x="-63642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7DF8EA8-3E45-431B-90A0-140583E1D079}"/>
              </a:ext>
            </a:extLst>
          </p:cNvPr>
          <p:cNvGrpSpPr/>
          <p:nvPr userDrawn="1"/>
        </p:nvGrpSpPr>
        <p:grpSpPr>
          <a:xfrm rot="16200000">
            <a:off x="289460" y="-291329"/>
            <a:ext cx="333375" cy="121194"/>
            <a:chOff x="-133350" y="2726781"/>
            <a:chExt cx="333375" cy="121194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B300055A-A6D6-4CE1-986A-0930765E02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B2C23E7-0482-498A-B984-44C6CF40F3B6}"/>
                </a:ext>
              </a:extLst>
            </p:cNvPr>
            <p:cNvSpPr txBox="1"/>
            <p:nvPr userDrawn="1"/>
          </p:nvSpPr>
          <p:spPr>
            <a:xfrm>
              <a:off x="-63646" y="2726781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C7A65B2-F352-4DA5-9A36-9105D478D2C2}"/>
              </a:ext>
            </a:extLst>
          </p:cNvPr>
          <p:cNvGrpSpPr/>
          <p:nvPr userDrawn="1"/>
        </p:nvGrpSpPr>
        <p:grpSpPr>
          <a:xfrm rot="16200000">
            <a:off x="5760780" y="-291329"/>
            <a:ext cx="333375" cy="121190"/>
            <a:chOff x="-133350" y="2726785"/>
            <a:chExt cx="333375" cy="121190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D9AE9BE-891D-491B-98F9-78F552DDC8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259A48F-52D3-481E-86F8-360FED16B872}"/>
                </a:ext>
              </a:extLst>
            </p:cNvPr>
            <p:cNvSpPr txBox="1"/>
            <p:nvPr userDrawn="1"/>
          </p:nvSpPr>
          <p:spPr>
            <a:xfrm>
              <a:off x="-63642" y="2726785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ADB04CE-94F5-430A-9FF1-01DE211731F2}"/>
              </a:ext>
            </a:extLst>
          </p:cNvPr>
          <p:cNvGrpSpPr/>
          <p:nvPr userDrawn="1"/>
        </p:nvGrpSpPr>
        <p:grpSpPr>
          <a:xfrm>
            <a:off x="6203934" y="-397424"/>
            <a:ext cx="109292" cy="333375"/>
            <a:chOff x="6416681" y="-397424"/>
            <a:chExt cx="109292" cy="3333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0411913-7BEC-4F33-BDE8-154F93D079C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0BADBF-D4AC-4B48-AE66-D79BD3055404}"/>
                </a:ext>
              </a:extLst>
            </p:cNvPr>
            <p:cNvSpPr txBox="1"/>
            <p:nvPr userDrawn="1"/>
          </p:nvSpPr>
          <p:spPr>
            <a:xfrm rot="16200000">
              <a:off x="6382151" y="-277578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B5DA2A5-4F29-4DF6-A342-0A7B4878AAB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4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820BD84-9211-4C19-A40B-4121AD892514}"/>
              </a:ext>
            </a:extLst>
          </p:cNvPr>
          <p:cNvGrpSpPr/>
          <p:nvPr userDrawn="1"/>
        </p:nvGrpSpPr>
        <p:grpSpPr>
          <a:xfrm rot="16200000">
            <a:off x="11455142" y="-291332"/>
            <a:ext cx="333375" cy="121186"/>
            <a:chOff x="-133350" y="2726789"/>
            <a:chExt cx="333375" cy="121186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21C7D9CA-751B-4809-9338-47DDC5D1A7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1C22B97-CFD8-4E78-BF7E-02A71F190F83}"/>
                </a:ext>
              </a:extLst>
            </p:cNvPr>
            <p:cNvSpPr txBox="1"/>
            <p:nvPr userDrawn="1"/>
          </p:nvSpPr>
          <p:spPr>
            <a:xfrm>
              <a:off x="-63639" y="2726789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556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9DCC-C083-464B-9188-7EB255ADBFD1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A4CB3A7-ACED-41D0-8E35-318CD369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BFE18BD-74E5-4328-B98A-9C6FC4FCA5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11157747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A51E223D-AC82-4D54-A383-0E2DF84E2E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11157747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5EC4CE8-43C6-428F-9E62-CB38E0CE644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51FE1DD-A4DE-4DE0-AB01-FD3BAC83F3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2392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5CD5-F537-4FAF-90D9-1AC1A1040E1E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923" y="6634668"/>
            <a:ext cx="181140" cy="107722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8C7F934-D7F3-42CA-88CC-3AEB50FF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B4B72DA6-61BE-42F9-8894-08B159BC7C7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8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0E2D86CD-8C0A-461A-82DE-DEB73A6F9A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8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id="{B4E7C39B-83E8-467B-AD57-55CA08888B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06331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CE124A50-74B4-4E32-AA56-DCD775B130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06331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BF87D6FE-3E8F-49D4-B36A-217C95B23A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8144F7FD-28FD-444B-8ECE-FC43765B79D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908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5DA6-A43F-49F3-9CC7-A754E4C8C46B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923" y="6634668"/>
            <a:ext cx="181140" cy="107722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9995CF9C-9826-4946-A085-FF49199B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2430412-20B6-4F53-A77B-A26A49135E4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8" y="1631156"/>
            <a:ext cx="3569759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48CA2DF0-5B92-4CE6-AF1A-CC648431BB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8" y="5690271"/>
            <a:ext cx="3569759" cy="511084"/>
          </a:xfrm>
        </p:spPr>
        <p:txBody>
          <a:bodyPr wrap="square" rIns="180000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8">
            <a:extLst>
              <a:ext uri="{FF2B5EF4-FFF2-40B4-BE49-F238E27FC236}">
                <a16:creationId xmlns:a16="http://schemas.microsoft.com/office/drawing/2014/main" id="{002E2471-F223-4896-A895-CE0AF20E11D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06306" y="1631156"/>
            <a:ext cx="3569759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470E7482-A37A-44BE-ADE5-A0B3B10E8F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6306" y="5690271"/>
            <a:ext cx="3569759" cy="511084"/>
          </a:xfrm>
        </p:spPr>
        <p:txBody>
          <a:bodyPr wrap="square" rIns="180000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Bildplatzhalter 8">
            <a:extLst>
              <a:ext uri="{FF2B5EF4-FFF2-40B4-BE49-F238E27FC236}">
                <a16:creationId xmlns:a16="http://schemas.microsoft.com/office/drawing/2014/main" id="{3FD09289-F115-4464-A726-812A11720C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12311" y="1631156"/>
            <a:ext cx="3569759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F3F11CE6-C8CF-4ABE-B3B8-C00D74678A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12311" y="5690271"/>
            <a:ext cx="3569759" cy="511084"/>
          </a:xfrm>
        </p:spPr>
        <p:txBody>
          <a:bodyPr wrap="square" rIns="180000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A7347480-9F70-4378-B138-B8B7C593F8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F2D9D4FD-EB70-4EB8-B80A-2EA29FBFE60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50319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39E1-AF18-4617-91A6-7099A8F6B4D9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8" y="1631156"/>
            <a:ext cx="11155367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F57BDCD3-0281-4244-8EA0-F5395782D85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023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239E1-AF18-4617-91A6-7099A8F6B4D9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923" y="6634668"/>
            <a:ext cx="181140" cy="107722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8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33608DEB-69EC-4E8F-A567-9E3EA36C362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06331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8B45CB1A-66FB-4C45-BAA6-D359C744CF9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0053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864-F6DA-44D7-8038-5A32107BEE9F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086500-15A5-49F2-8B64-748C19FDA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4861" y="1631156"/>
            <a:ext cx="3571200" cy="4569620"/>
          </a:xfrm>
        </p:spPr>
        <p:txBody>
          <a:bodyPr rIns="180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4BE64F-DBB2-4BF3-ABE7-E92BB978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0D6633D6-CA56-460E-AA1C-9A4D6A6232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8317" y="1631157"/>
            <a:ext cx="7363752" cy="4569620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7CDDF36A-B7A5-4E95-A5D6-07C5FCED28B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9E5D2714-EC07-4974-BFC0-E1EEC11C540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351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| Bla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A2B9C23-6B33-4CFF-B2CE-B6C8CE8A6694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rgbClr val="004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1925060-7FCF-4CBC-B0DA-0731E3E98579}"/>
              </a:ext>
            </a:extLst>
          </p:cNvPr>
          <p:cNvSpPr/>
          <p:nvPr userDrawn="1"/>
        </p:nvSpPr>
        <p:spPr>
          <a:xfrm>
            <a:off x="518400" y="1196733"/>
            <a:ext cx="11676063" cy="72000"/>
          </a:xfrm>
          <a:prstGeom prst="rect">
            <a:avLst/>
          </a:prstGeom>
          <a:solidFill>
            <a:srgbClr val="004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93DCB95B-459E-4AC2-8E4B-6C459242A95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CEE8D8-DF92-4CFD-A29A-DD98DFA7EC69}"/>
              </a:ext>
            </a:extLst>
          </p:cNvPr>
          <p:cNvGrpSpPr/>
          <p:nvPr userDrawn="1"/>
        </p:nvGrpSpPr>
        <p:grpSpPr>
          <a:xfrm>
            <a:off x="-390524" y="160153"/>
            <a:ext cx="333375" cy="136812"/>
            <a:chOff x="-133350" y="2711163"/>
            <a:chExt cx="333375" cy="136812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E89218EB-083A-44EC-89C4-86451CE1FC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99474D3-E53E-4ABA-9B61-C9BB08A3276B}"/>
                </a:ext>
              </a:extLst>
            </p:cNvPr>
            <p:cNvSpPr txBox="1"/>
            <p:nvPr userDrawn="1"/>
          </p:nvSpPr>
          <p:spPr>
            <a:xfrm>
              <a:off x="-63646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7879191-3BE6-4B4E-A6B9-7EE964614B47}"/>
              </a:ext>
            </a:extLst>
          </p:cNvPr>
          <p:cNvGrpSpPr/>
          <p:nvPr userDrawn="1"/>
        </p:nvGrpSpPr>
        <p:grpSpPr>
          <a:xfrm>
            <a:off x="-390524" y="1131703"/>
            <a:ext cx="333375" cy="136812"/>
            <a:chOff x="-133350" y="2711163"/>
            <a:chExt cx="333375" cy="136812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4484379-E642-433C-B53A-1DEE6A9DD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C54D7A6-C6ED-4572-B49C-338FB11A042A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82F9D16-DA93-44FA-B850-67D0B6AD397D}"/>
              </a:ext>
            </a:extLst>
          </p:cNvPr>
          <p:cNvGrpSpPr/>
          <p:nvPr userDrawn="1"/>
        </p:nvGrpSpPr>
        <p:grpSpPr>
          <a:xfrm>
            <a:off x="-390524" y="1491963"/>
            <a:ext cx="333375" cy="136812"/>
            <a:chOff x="-133350" y="2711163"/>
            <a:chExt cx="333375" cy="136812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7201A13C-71DC-4465-B39F-F196A50353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957CB6E-B09B-4A22-86F0-6C38F81B2E90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8DB7D0C-ACAA-4A6B-8088-624B0BC24502}"/>
              </a:ext>
            </a:extLst>
          </p:cNvPr>
          <p:cNvGrpSpPr/>
          <p:nvPr userDrawn="1"/>
        </p:nvGrpSpPr>
        <p:grpSpPr>
          <a:xfrm>
            <a:off x="-390524" y="3292188"/>
            <a:ext cx="333375" cy="136812"/>
            <a:chOff x="-133350" y="2711163"/>
            <a:chExt cx="333375" cy="136812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8B86ED7-0F29-451E-8C7D-9B396D5E20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D76FB85-7BBB-4E8D-A853-5FCC744835E1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1524020-40DB-450A-AEE5-3E1B459B16B5}"/>
              </a:ext>
            </a:extLst>
          </p:cNvPr>
          <p:cNvGrpSpPr/>
          <p:nvPr userDrawn="1"/>
        </p:nvGrpSpPr>
        <p:grpSpPr>
          <a:xfrm>
            <a:off x="-390524" y="6063963"/>
            <a:ext cx="333375" cy="136812"/>
            <a:chOff x="-133350" y="2711163"/>
            <a:chExt cx="333375" cy="136812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539CBAAA-C79F-4BC9-9AF3-18ED0AF9EE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5F01F83-E434-491F-8893-1CE5848F9B6D}"/>
                </a:ext>
              </a:extLst>
            </p:cNvPr>
            <p:cNvSpPr txBox="1"/>
            <p:nvPr userDrawn="1"/>
          </p:nvSpPr>
          <p:spPr>
            <a:xfrm>
              <a:off x="-63643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9ECB07F-83AC-4A69-A930-C51459FBE5BA}"/>
              </a:ext>
            </a:extLst>
          </p:cNvPr>
          <p:cNvGrpSpPr/>
          <p:nvPr userDrawn="1"/>
        </p:nvGrpSpPr>
        <p:grpSpPr>
          <a:xfrm>
            <a:off x="-390524" y="6495763"/>
            <a:ext cx="333375" cy="136812"/>
            <a:chOff x="-133350" y="2711163"/>
            <a:chExt cx="333375" cy="136812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B6DF347-64CA-4BE1-8952-3E80EBD008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F82628F6-8442-4626-962B-E947FDA8C0C0}"/>
                </a:ext>
              </a:extLst>
            </p:cNvPr>
            <p:cNvSpPr txBox="1"/>
            <p:nvPr userDrawn="1"/>
          </p:nvSpPr>
          <p:spPr>
            <a:xfrm>
              <a:off x="-63642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9B4EC5D-DF7B-4D80-86D6-C95B0B60B325}"/>
              </a:ext>
            </a:extLst>
          </p:cNvPr>
          <p:cNvGrpSpPr/>
          <p:nvPr userDrawn="1"/>
        </p:nvGrpSpPr>
        <p:grpSpPr>
          <a:xfrm rot="16200000">
            <a:off x="289460" y="-291329"/>
            <a:ext cx="333375" cy="121194"/>
            <a:chOff x="-133350" y="2726781"/>
            <a:chExt cx="333375" cy="121194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7A230F03-8AA4-4AAE-999A-6E872C727A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C36145D-6FFB-4D3A-85D6-2ACFDAE5F5D2}"/>
                </a:ext>
              </a:extLst>
            </p:cNvPr>
            <p:cNvSpPr txBox="1"/>
            <p:nvPr userDrawn="1"/>
          </p:nvSpPr>
          <p:spPr>
            <a:xfrm>
              <a:off x="-63646" y="2726781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D1EC147-B041-40BC-BA8D-878A722616DE}"/>
              </a:ext>
            </a:extLst>
          </p:cNvPr>
          <p:cNvGrpSpPr/>
          <p:nvPr userDrawn="1"/>
        </p:nvGrpSpPr>
        <p:grpSpPr>
          <a:xfrm rot="16200000">
            <a:off x="5760780" y="-291329"/>
            <a:ext cx="333375" cy="121190"/>
            <a:chOff x="-133350" y="2726785"/>
            <a:chExt cx="333375" cy="121190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4A4E226E-C413-42F0-AA69-108B05313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A93327E-EEC7-45A4-9C35-410D17ECB865}"/>
                </a:ext>
              </a:extLst>
            </p:cNvPr>
            <p:cNvSpPr txBox="1"/>
            <p:nvPr userDrawn="1"/>
          </p:nvSpPr>
          <p:spPr>
            <a:xfrm>
              <a:off x="-63642" y="2726785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EC1AF1A-26A7-479B-A176-8997B58ED4D1}"/>
              </a:ext>
            </a:extLst>
          </p:cNvPr>
          <p:cNvGrpSpPr/>
          <p:nvPr userDrawn="1"/>
        </p:nvGrpSpPr>
        <p:grpSpPr>
          <a:xfrm>
            <a:off x="6203934" y="-397424"/>
            <a:ext cx="109292" cy="333375"/>
            <a:chOff x="6416681" y="-397424"/>
            <a:chExt cx="109292" cy="333375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80D76042-D322-4CD0-B41A-CE295CEC683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97EC952-23B6-4728-82B6-3D733107C66E}"/>
                </a:ext>
              </a:extLst>
            </p:cNvPr>
            <p:cNvSpPr txBox="1"/>
            <p:nvPr userDrawn="1"/>
          </p:nvSpPr>
          <p:spPr>
            <a:xfrm rot="16200000">
              <a:off x="6382151" y="-277578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8CEDBB7-9662-435E-8F5A-F3EE555D990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4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4365663-FE3F-47D4-A8D7-729A38C4987D}"/>
              </a:ext>
            </a:extLst>
          </p:cNvPr>
          <p:cNvGrpSpPr/>
          <p:nvPr userDrawn="1"/>
        </p:nvGrpSpPr>
        <p:grpSpPr>
          <a:xfrm rot="16200000">
            <a:off x="11455142" y="-291332"/>
            <a:ext cx="333375" cy="121186"/>
            <a:chOff x="-133350" y="2726789"/>
            <a:chExt cx="333375" cy="121186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92EE37E1-8647-4AEB-9AEE-FF0711435F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2B4E3D7-0BC3-4BC1-B86B-DD51E9785755}"/>
                </a:ext>
              </a:extLst>
            </p:cNvPr>
            <p:cNvSpPr txBox="1"/>
            <p:nvPr userDrawn="1"/>
          </p:nvSpPr>
          <p:spPr>
            <a:xfrm>
              <a:off x="-63639" y="2726789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45" name="Textplatzhalter 9">
            <a:extLst>
              <a:ext uri="{FF2B5EF4-FFF2-40B4-BE49-F238E27FC236}">
                <a16:creationId xmlns:a16="http://schemas.microsoft.com/office/drawing/2014/main" id="{DD322FE5-6632-4CD2-99F1-1B9DDBF713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3" name="Freihandform: Form 43">
            <a:extLst>
              <a:ext uri="{FF2B5EF4-FFF2-40B4-BE49-F238E27FC236}">
                <a16:creationId xmlns:a16="http://schemas.microsoft.com/office/drawing/2014/main" id="{6153DF4B-D0BF-254A-A5D6-24D9C0C1F776}"/>
              </a:ext>
            </a:extLst>
          </p:cNvPr>
          <p:cNvSpPr>
            <a:spLocks noChangeAspect="1"/>
          </p:cNvSpPr>
          <p:nvPr userDrawn="1"/>
        </p:nvSpPr>
        <p:spPr>
          <a:xfrm>
            <a:off x="1059919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5772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E023-0D02-4C20-A2A8-E1D551708249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B908A7-A1D8-4FB7-9CB4-BDC3E20D2B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2D675CD-AEF9-40D8-9E51-B443137C3F2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03793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E023-0D02-4C20-A2A8-E1D551708249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25E710-D493-4189-8EF7-00ABE0AB56E5}"/>
              </a:ext>
            </a:extLst>
          </p:cNvPr>
          <p:cNvSpPr/>
          <p:nvPr userDrawn="1"/>
        </p:nvSpPr>
        <p:spPr>
          <a:xfrm>
            <a:off x="518317" y="1631156"/>
            <a:ext cx="11157747" cy="4569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135000" rIns="135000" bIns="135000" rtlCol="0" anchor="ctr"/>
          <a:lstStyle/>
          <a:p>
            <a:pPr marL="0" marR="0" indent="0" algn="l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2F509DB-422D-41FB-A02B-822A0A204E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7191" y="2835964"/>
            <a:ext cx="7200000" cy="2160000"/>
          </a:xfrm>
        </p:spPr>
        <p:txBody>
          <a:bodyPr rIns="0" anchor="ctr" anchorCtr="0">
            <a:normAutofit/>
          </a:bodyPr>
          <a:lstStyle>
            <a:lvl1pPr algn="ctr">
              <a:defRPr sz="1600" i="1">
                <a:solidFill>
                  <a:srgbClr val="041E4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„Mastertextformat bearbeiten“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F862885B-685B-4384-B9F0-6266AD0BDA7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C6694BF9-6C56-4C82-A0DE-EEB0A7319BA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1558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5DB1-DD21-4EC7-A605-4C4239D6ACEA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F8056C4-F1A1-4860-B863-70A38CCE2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2"/>
            <a:ext cx="5039989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4B92765-C038-4DB7-B6CF-33827BB87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9" y="2354712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48DD939-0764-4598-B8A8-5EF7FD589A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7"/>
            <a:ext cx="5039989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0169AC75-2D8F-414A-A2F5-470DEC8B5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9" y="4525377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78F9E3F2-C660-4ABB-83AF-3F5B3E2F77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7"/>
            <a:ext cx="5039989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CAB2683D-D5E7-45B9-9133-F4CFD483FA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9" y="3078267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52E3AD3-9675-4713-A437-FEFA1B5400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2"/>
            <a:ext cx="5039989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1852432A-5FDF-42C2-BC07-F1752012B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9" y="3801822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2468A8B-4816-458C-AEB6-53AB9CF88A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1"/>
            <a:ext cx="5039989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F92C0AC2-BCD1-47F5-99DB-35823E79AB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9" y="5248931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6E5C8951-ED83-4B8D-A041-11DC6291DD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6192" y="1632185"/>
            <a:ext cx="5039873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7D6B79FA-8C76-4CA9-AF55-F7541503EC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6332" y="1632185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07 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89249A36-CB58-4007-8E81-30FA75194B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6192" y="2355534"/>
            <a:ext cx="5039873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953A9A61-99D0-44B5-89EB-1D1035F914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6332" y="2355534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08 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80B7F99-D2A6-486E-BB92-8192AB563E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36192" y="4525581"/>
            <a:ext cx="5039873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C08D70F6-D151-42E1-8F5E-DD5ADD0927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6333" y="4525581"/>
            <a:ext cx="318121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11 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34991AD2-EBFD-4358-9611-2BE7F693C7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36192" y="3078883"/>
            <a:ext cx="5039873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E6132B6E-46AD-4F19-ACEF-FC5E2EBEEE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06332" y="3078883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09 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5B29B58B-9C14-4145-95A8-C62AC51F1A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36192" y="3802232"/>
            <a:ext cx="5039873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6DB4F9-1F61-4B1E-8694-CF32F6ABE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6332" y="3802232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10 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139CCA6-FA40-4FAD-991E-8F0D932F40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6192" y="5248931"/>
            <a:ext cx="5039873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4ABC58A4-2FF6-4DD6-B7CE-07D57A9854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6332" y="5248931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12 </a:t>
            </a:r>
          </a:p>
        </p:txBody>
      </p:sp>
      <p:sp>
        <p:nvSpPr>
          <p:cNvPr id="38" name="Textplatzhalter 9">
            <a:extLst>
              <a:ext uri="{FF2B5EF4-FFF2-40B4-BE49-F238E27FC236}">
                <a16:creationId xmlns:a16="http://schemas.microsoft.com/office/drawing/2014/main" id="{37A4DE60-6537-42AA-B80E-663634EF66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D6F3326C-A71E-4096-84A9-CBF2623C8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E6C7796D-6ED1-4B91-AD58-8FB5EA6F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9" y="1631156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D31599-AF4C-4469-80F6-AA369A20BF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9103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936904-323F-4EC7-8C1A-363CEE0C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50198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platzhalter 167">
            <a:extLst>
              <a:ext uri="{FF2B5EF4-FFF2-40B4-BE49-F238E27FC236}">
                <a16:creationId xmlns:a16="http://schemas.microsoft.com/office/drawing/2014/main" id="{68AB2348-B91F-4E68-BDE1-60ECCE02B4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28777"/>
            <a:ext cx="12192000" cy="5229225"/>
          </a:xfrm>
          <a:gradFill>
            <a:gsLst>
              <a:gs pos="50000">
                <a:srgbClr val="04316A">
                  <a:alpha val="50000"/>
                </a:srgb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3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59" name="Bildplatzhalter 60">
            <a:extLst>
              <a:ext uri="{FF2B5EF4-FFF2-40B4-BE49-F238E27FC236}">
                <a16:creationId xmlns:a16="http://schemas.microsoft.com/office/drawing/2014/main" id="{92CE05A2-27DE-4191-8A63-5C7C7ACA37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BD8B083-79E8-44E1-BA43-E993160F02E1}"/>
              </a:ext>
            </a:extLst>
          </p:cNvPr>
          <p:cNvSpPr/>
          <p:nvPr userDrawn="1"/>
        </p:nvSpPr>
        <p:spPr>
          <a:xfrm>
            <a:off x="518400" y="1196733"/>
            <a:ext cx="11676063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14" name="Textplatzhalter 64">
            <a:extLst>
              <a:ext uri="{FF2B5EF4-FFF2-40B4-BE49-F238E27FC236}">
                <a16:creationId xmlns:a16="http://schemas.microsoft.com/office/drawing/2014/main" id="{94E4DAD8-28C4-496D-803F-AF50BFF89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8" y="2647986"/>
            <a:ext cx="11157745" cy="1562031"/>
          </a:xfrm>
        </p:spPr>
        <p:txBody>
          <a:bodyPr vert="horz" wrap="square" lIns="0" tIns="0" rIns="360000" bIns="0" rtlCol="0" anchor="ctr" anchorCtr="0">
            <a:spAutoFit/>
          </a:bodyPr>
          <a:lstStyle>
            <a:lvl1pPr>
              <a:spcAft>
                <a:spcPts val="0"/>
              </a:spcAft>
              <a:defRPr lang="de-DE" sz="4800" b="1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Aufmerksamkeit!</a:t>
            </a:r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C3B9D07-F821-46AB-95B1-D19222D00FD7}"/>
              </a:ext>
            </a:extLst>
          </p:cNvPr>
          <p:cNvGrpSpPr/>
          <p:nvPr userDrawn="1"/>
        </p:nvGrpSpPr>
        <p:grpSpPr>
          <a:xfrm>
            <a:off x="-390524" y="160153"/>
            <a:ext cx="333375" cy="136812"/>
            <a:chOff x="-133350" y="2711163"/>
            <a:chExt cx="333375" cy="136812"/>
          </a:xfrm>
        </p:grpSpPr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22380010-0050-441D-BA9C-97B5835158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C13F555F-C26E-4B21-A77C-6CA7380155F8}"/>
                </a:ext>
              </a:extLst>
            </p:cNvPr>
            <p:cNvSpPr txBox="1"/>
            <p:nvPr userDrawn="1"/>
          </p:nvSpPr>
          <p:spPr>
            <a:xfrm>
              <a:off x="-63646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05760C0-8935-4141-9AEE-BB96816B3799}"/>
              </a:ext>
            </a:extLst>
          </p:cNvPr>
          <p:cNvGrpSpPr/>
          <p:nvPr userDrawn="1"/>
        </p:nvGrpSpPr>
        <p:grpSpPr>
          <a:xfrm>
            <a:off x="-390524" y="1131703"/>
            <a:ext cx="333375" cy="136812"/>
            <a:chOff x="-133350" y="2711163"/>
            <a:chExt cx="333375" cy="136812"/>
          </a:xfrm>
        </p:grpSpPr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EBE9DAC0-7790-4611-B602-40B3CD18C7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1FBE1EE4-3D10-40E7-9F1E-627A51E59C61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25E0919-4E1B-4A97-A1C2-6AE7D2A59920}"/>
              </a:ext>
            </a:extLst>
          </p:cNvPr>
          <p:cNvGrpSpPr/>
          <p:nvPr userDrawn="1"/>
        </p:nvGrpSpPr>
        <p:grpSpPr>
          <a:xfrm>
            <a:off x="-390524" y="1491963"/>
            <a:ext cx="333375" cy="136812"/>
            <a:chOff x="-133350" y="2711163"/>
            <a:chExt cx="333375" cy="136812"/>
          </a:xfrm>
        </p:grpSpPr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849FBB7D-3378-4F36-B80B-3E0BDCA834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6141066E-6566-420D-B6EB-886DF25CCD11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7A742EA-EC3D-47DE-9C2D-533639983C8D}"/>
              </a:ext>
            </a:extLst>
          </p:cNvPr>
          <p:cNvGrpSpPr/>
          <p:nvPr userDrawn="1"/>
        </p:nvGrpSpPr>
        <p:grpSpPr>
          <a:xfrm>
            <a:off x="-390524" y="3292188"/>
            <a:ext cx="333375" cy="136812"/>
            <a:chOff x="-133350" y="2711163"/>
            <a:chExt cx="333375" cy="136812"/>
          </a:xfrm>
        </p:grpSpPr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846719FD-F8B1-447D-8561-7A1E238E8A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2ABDBC31-5895-4E49-887D-433A43B32DBC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AEF4BF1C-C847-48A1-A7BF-3BEE82EF1C59}"/>
              </a:ext>
            </a:extLst>
          </p:cNvPr>
          <p:cNvGrpSpPr/>
          <p:nvPr userDrawn="1"/>
        </p:nvGrpSpPr>
        <p:grpSpPr>
          <a:xfrm>
            <a:off x="-390524" y="6063963"/>
            <a:ext cx="333375" cy="136812"/>
            <a:chOff x="-133350" y="2711163"/>
            <a:chExt cx="333375" cy="136812"/>
          </a:xfrm>
        </p:grpSpPr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1CF60061-B6B2-4FE6-9482-278DFD418B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73D29742-39CB-41E5-B346-BADC9743E285}"/>
                </a:ext>
              </a:extLst>
            </p:cNvPr>
            <p:cNvSpPr txBox="1"/>
            <p:nvPr userDrawn="1"/>
          </p:nvSpPr>
          <p:spPr>
            <a:xfrm>
              <a:off x="-63643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55A5473-7182-4B24-8843-51E2ADF3D492}"/>
              </a:ext>
            </a:extLst>
          </p:cNvPr>
          <p:cNvGrpSpPr/>
          <p:nvPr userDrawn="1"/>
        </p:nvGrpSpPr>
        <p:grpSpPr>
          <a:xfrm>
            <a:off x="-390524" y="6495763"/>
            <a:ext cx="333375" cy="136812"/>
            <a:chOff x="-133350" y="2711163"/>
            <a:chExt cx="333375" cy="136812"/>
          </a:xfrm>
        </p:grpSpPr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204A095A-3A24-4259-92A8-4500898AC0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82971EAD-9159-4D12-8726-4FBE6AFA23F0}"/>
                </a:ext>
              </a:extLst>
            </p:cNvPr>
            <p:cNvSpPr txBox="1"/>
            <p:nvPr userDrawn="1"/>
          </p:nvSpPr>
          <p:spPr>
            <a:xfrm>
              <a:off x="-63642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1FF9524-93DA-476B-89EA-9E475617F2D9}"/>
              </a:ext>
            </a:extLst>
          </p:cNvPr>
          <p:cNvGrpSpPr/>
          <p:nvPr userDrawn="1"/>
        </p:nvGrpSpPr>
        <p:grpSpPr>
          <a:xfrm rot="16200000">
            <a:off x="289460" y="-291329"/>
            <a:ext cx="333375" cy="121194"/>
            <a:chOff x="-133350" y="2726781"/>
            <a:chExt cx="333375" cy="121194"/>
          </a:xfrm>
        </p:grpSpPr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8DFFD401-DC7D-4F6D-82BF-DC6E357E59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36A6CE9C-ECB8-42E6-B61D-3A0F3C4D7A56}"/>
                </a:ext>
              </a:extLst>
            </p:cNvPr>
            <p:cNvSpPr txBox="1"/>
            <p:nvPr userDrawn="1"/>
          </p:nvSpPr>
          <p:spPr>
            <a:xfrm>
              <a:off x="-63646" y="2726781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0076CAA-CFEC-4359-9762-07ED0661EE26}"/>
              </a:ext>
            </a:extLst>
          </p:cNvPr>
          <p:cNvGrpSpPr/>
          <p:nvPr userDrawn="1"/>
        </p:nvGrpSpPr>
        <p:grpSpPr>
          <a:xfrm rot="16200000">
            <a:off x="5760780" y="-291329"/>
            <a:ext cx="333375" cy="121190"/>
            <a:chOff x="-133350" y="2726785"/>
            <a:chExt cx="333375" cy="121190"/>
          </a:xfrm>
        </p:grpSpPr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91EF761B-D6BF-475C-8903-456E1F0576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413A99B1-6C23-41A6-A82B-0EC01B779471}"/>
                </a:ext>
              </a:extLst>
            </p:cNvPr>
            <p:cNvSpPr txBox="1"/>
            <p:nvPr userDrawn="1"/>
          </p:nvSpPr>
          <p:spPr>
            <a:xfrm>
              <a:off x="-63642" y="2726785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16CE4EF7-E819-4747-A9E4-8C86F991481E}"/>
              </a:ext>
            </a:extLst>
          </p:cNvPr>
          <p:cNvGrpSpPr/>
          <p:nvPr userDrawn="1"/>
        </p:nvGrpSpPr>
        <p:grpSpPr>
          <a:xfrm>
            <a:off x="6203934" y="-397424"/>
            <a:ext cx="109292" cy="333375"/>
            <a:chOff x="6416681" y="-397424"/>
            <a:chExt cx="109292" cy="333375"/>
          </a:xfrm>
        </p:grpSpPr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3B78DE36-86EF-463F-A7E5-0CD3043C9F4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EAD15804-28A7-4690-889A-7D8A91A7D478}"/>
                </a:ext>
              </a:extLst>
            </p:cNvPr>
            <p:cNvSpPr txBox="1"/>
            <p:nvPr userDrawn="1"/>
          </p:nvSpPr>
          <p:spPr>
            <a:xfrm rot="16200000">
              <a:off x="6382151" y="-277578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9023C4F7-97EF-4D2F-9223-1AFEE89D9C6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4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D5072DFD-BA29-43BB-A0B1-01F593A0242E}"/>
              </a:ext>
            </a:extLst>
          </p:cNvPr>
          <p:cNvGrpSpPr/>
          <p:nvPr userDrawn="1"/>
        </p:nvGrpSpPr>
        <p:grpSpPr>
          <a:xfrm rot="16200000">
            <a:off x="11455142" y="-291332"/>
            <a:ext cx="333375" cy="121186"/>
            <a:chOff x="-133350" y="2726789"/>
            <a:chExt cx="333375" cy="121186"/>
          </a:xfrm>
        </p:grpSpPr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A9C77A6D-E177-4B69-A5A1-6B77E4229F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701274C6-5A42-4082-BC4B-8532BFB4CC40}"/>
                </a:ext>
              </a:extLst>
            </p:cNvPr>
            <p:cNvSpPr txBox="1"/>
            <p:nvPr userDrawn="1"/>
          </p:nvSpPr>
          <p:spPr>
            <a:xfrm>
              <a:off x="-63639" y="2726789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115" name="Freihandform: Form 87">
            <a:extLst>
              <a:ext uri="{FF2B5EF4-FFF2-40B4-BE49-F238E27FC236}">
                <a16:creationId xmlns:a16="http://schemas.microsoft.com/office/drawing/2014/main" id="{08AE9926-ECF3-9F40-A955-14BA966B6750}"/>
              </a:ext>
            </a:extLst>
          </p:cNvPr>
          <p:cNvSpPr/>
          <p:nvPr userDrawn="1"/>
        </p:nvSpPr>
        <p:spPr>
          <a:xfrm>
            <a:off x="10262325" y="316441"/>
            <a:ext cx="1403903" cy="535987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116" name="Grafik 58">
            <a:extLst>
              <a:ext uri="{FF2B5EF4-FFF2-40B4-BE49-F238E27FC236}">
                <a16:creationId xmlns:a16="http://schemas.microsoft.com/office/drawing/2014/main" id="{B02CFF95-A971-7541-A851-75CBC2629BA5}"/>
              </a:ext>
            </a:extLst>
          </p:cNvPr>
          <p:cNvGrpSpPr/>
          <p:nvPr userDrawn="1"/>
        </p:nvGrpSpPr>
        <p:grpSpPr>
          <a:xfrm>
            <a:off x="531177" y="300257"/>
            <a:ext cx="2414329" cy="337345"/>
            <a:chOff x="2151786" y="327912"/>
            <a:chExt cx="2333060" cy="325989"/>
          </a:xfrm>
          <a:solidFill>
            <a:schemeClr val="tx1"/>
          </a:solidFill>
        </p:grpSpPr>
        <p:sp>
          <p:nvSpPr>
            <p:cNvPr id="117" name="Freihandform: Form 138">
              <a:extLst>
                <a:ext uri="{FF2B5EF4-FFF2-40B4-BE49-F238E27FC236}">
                  <a16:creationId xmlns:a16="http://schemas.microsoft.com/office/drawing/2014/main" id="{B4C9D29F-6872-1648-974D-F75E581D2D5B}"/>
                </a:ext>
              </a:extLst>
            </p:cNvPr>
            <p:cNvSpPr/>
            <p:nvPr/>
          </p:nvSpPr>
          <p:spPr>
            <a:xfrm>
              <a:off x="2151786" y="334274"/>
              <a:ext cx="70316" cy="111996"/>
            </a:xfrm>
            <a:custGeom>
              <a:avLst/>
              <a:gdLst>
                <a:gd name="connsiteX0" fmla="*/ 70317 w 70316"/>
                <a:gd name="connsiteY0" fmla="*/ 18294 h 111996"/>
                <a:gd name="connsiteX1" fmla="*/ 19886 w 70316"/>
                <a:gd name="connsiteY1" fmla="*/ 18294 h 111996"/>
                <a:gd name="connsiteX2" fmla="*/ 19886 w 70316"/>
                <a:gd name="connsiteY2" fmla="*/ 46135 h 111996"/>
                <a:gd name="connsiteX3" fmla="*/ 57588 w 70316"/>
                <a:gd name="connsiteY3" fmla="*/ 46135 h 111996"/>
                <a:gd name="connsiteX4" fmla="*/ 57588 w 70316"/>
                <a:gd name="connsiteY4" fmla="*/ 64273 h 111996"/>
                <a:gd name="connsiteX5" fmla="*/ 19886 w 70316"/>
                <a:gd name="connsiteY5" fmla="*/ 64273 h 111996"/>
                <a:gd name="connsiteX6" fmla="*/ 19886 w 70316"/>
                <a:gd name="connsiteY6" fmla="*/ 111997 h 111996"/>
                <a:gd name="connsiteX7" fmla="*/ 0 w 70316"/>
                <a:gd name="connsiteY7" fmla="*/ 111997 h 111996"/>
                <a:gd name="connsiteX8" fmla="*/ 0 w 70316"/>
                <a:gd name="connsiteY8" fmla="*/ 0 h 111996"/>
                <a:gd name="connsiteX9" fmla="*/ 70317 w 70316"/>
                <a:gd name="connsiteY9" fmla="*/ 0 h 111996"/>
                <a:gd name="connsiteX10" fmla="*/ 70317 w 70316"/>
                <a:gd name="connsiteY10" fmla="*/ 18294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16" h="111996">
                  <a:moveTo>
                    <a:pt x="70317" y="18294"/>
                  </a:moveTo>
                  <a:lnTo>
                    <a:pt x="19886" y="18294"/>
                  </a:lnTo>
                  <a:lnTo>
                    <a:pt x="19886" y="46135"/>
                  </a:lnTo>
                  <a:lnTo>
                    <a:pt x="57588" y="46135"/>
                  </a:lnTo>
                  <a:lnTo>
                    <a:pt x="57588" y="64273"/>
                  </a:lnTo>
                  <a:lnTo>
                    <a:pt x="19886" y="64273"/>
                  </a:lnTo>
                  <a:lnTo>
                    <a:pt x="19886" y="111997"/>
                  </a:lnTo>
                  <a:lnTo>
                    <a:pt x="0" y="111997"/>
                  </a:lnTo>
                  <a:lnTo>
                    <a:pt x="0" y="0"/>
                  </a:lnTo>
                  <a:lnTo>
                    <a:pt x="70317" y="0"/>
                  </a:lnTo>
                  <a:lnTo>
                    <a:pt x="70317" y="1829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8" name="Freihandform: Form 139">
              <a:extLst>
                <a:ext uri="{FF2B5EF4-FFF2-40B4-BE49-F238E27FC236}">
                  <a16:creationId xmlns:a16="http://schemas.microsoft.com/office/drawing/2014/main" id="{91B7277B-B563-8E49-B11F-695BA5A1B9E6}"/>
                </a:ext>
              </a:extLst>
            </p:cNvPr>
            <p:cNvSpPr/>
            <p:nvPr/>
          </p:nvSpPr>
          <p:spPr>
            <a:xfrm>
              <a:off x="2232916" y="363231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9" name="Freihandform: Form 140">
              <a:extLst>
                <a:ext uri="{FF2B5EF4-FFF2-40B4-BE49-F238E27FC236}">
                  <a16:creationId xmlns:a16="http://schemas.microsoft.com/office/drawing/2014/main" id="{B89552B0-2060-F849-A7E3-DAC644B31CAD}"/>
                </a:ext>
              </a:extLst>
            </p:cNvPr>
            <p:cNvSpPr/>
            <p:nvPr/>
          </p:nvSpPr>
          <p:spPr>
            <a:xfrm>
              <a:off x="2295365" y="329344"/>
              <a:ext cx="24022" cy="116926"/>
            </a:xfrm>
            <a:custGeom>
              <a:avLst/>
              <a:gdLst>
                <a:gd name="connsiteX0" fmla="*/ 24022 w 24022"/>
                <a:gd name="connsiteY0" fmla="*/ 11453 h 116926"/>
                <a:gd name="connsiteX1" fmla="*/ 11930 w 24022"/>
                <a:gd name="connsiteY1" fmla="*/ 22906 h 116926"/>
                <a:gd name="connsiteX2" fmla="*/ 0 w 24022"/>
                <a:gd name="connsiteY2" fmla="*/ 11453 h 116926"/>
                <a:gd name="connsiteX3" fmla="*/ 11930 w 24022"/>
                <a:gd name="connsiteY3" fmla="*/ 0 h 116926"/>
                <a:gd name="connsiteX4" fmla="*/ 24022 w 24022"/>
                <a:gd name="connsiteY4" fmla="*/ 11453 h 116926"/>
                <a:gd name="connsiteX5" fmla="*/ 21477 w 24022"/>
                <a:gd name="connsiteY5" fmla="*/ 116926 h 116926"/>
                <a:gd name="connsiteX6" fmla="*/ 2546 w 24022"/>
                <a:gd name="connsiteY6" fmla="*/ 116926 h 116926"/>
                <a:gd name="connsiteX7" fmla="*/ 2546 w 24022"/>
                <a:gd name="connsiteY7" fmla="*/ 35952 h 116926"/>
                <a:gd name="connsiteX8" fmla="*/ 21477 w 24022"/>
                <a:gd name="connsiteY8" fmla="*/ 35952 h 116926"/>
                <a:gd name="connsiteX9" fmla="*/ 21477 w 24022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22" h="116926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7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7" y="35952"/>
                  </a:lnTo>
                  <a:lnTo>
                    <a:pt x="21477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0" name="Freihandform: Form 141">
              <a:extLst>
                <a:ext uri="{FF2B5EF4-FFF2-40B4-BE49-F238E27FC236}">
                  <a16:creationId xmlns:a16="http://schemas.microsoft.com/office/drawing/2014/main" id="{B2EB19DF-7AA6-5448-AC50-25E154769F10}"/>
                </a:ext>
              </a:extLst>
            </p:cNvPr>
            <p:cNvSpPr/>
            <p:nvPr/>
          </p:nvSpPr>
          <p:spPr>
            <a:xfrm>
              <a:off x="2336779" y="363231"/>
              <a:ext cx="73976" cy="84948"/>
            </a:xfrm>
            <a:custGeom>
              <a:avLst/>
              <a:gdLst>
                <a:gd name="connsiteX0" fmla="*/ 40089 w 73976"/>
                <a:gd name="connsiteY0" fmla="*/ 84949 h 84948"/>
                <a:gd name="connsiteX1" fmla="*/ 0 w 73976"/>
                <a:gd name="connsiteY1" fmla="*/ 42317 h 84948"/>
                <a:gd name="connsiteX2" fmla="*/ 38024 w 73976"/>
                <a:gd name="connsiteY2" fmla="*/ 0 h 84948"/>
                <a:gd name="connsiteX3" fmla="*/ 73976 w 73976"/>
                <a:gd name="connsiteY3" fmla="*/ 41203 h 84948"/>
                <a:gd name="connsiteX4" fmla="*/ 73658 w 73976"/>
                <a:gd name="connsiteY4" fmla="*/ 48999 h 84948"/>
                <a:gd name="connsiteX5" fmla="*/ 19249 w 73976"/>
                <a:gd name="connsiteY5" fmla="*/ 48999 h 84948"/>
                <a:gd name="connsiteX6" fmla="*/ 40248 w 73976"/>
                <a:gd name="connsiteY6" fmla="*/ 68725 h 84948"/>
                <a:gd name="connsiteX7" fmla="*/ 60134 w 73976"/>
                <a:gd name="connsiteY7" fmla="*/ 59179 h 84948"/>
                <a:gd name="connsiteX8" fmla="*/ 71905 w 73976"/>
                <a:gd name="connsiteY8" fmla="*/ 71589 h 84948"/>
                <a:gd name="connsiteX9" fmla="*/ 40089 w 73976"/>
                <a:gd name="connsiteY9" fmla="*/ 84949 h 84948"/>
                <a:gd name="connsiteX10" fmla="*/ 18931 w 73976"/>
                <a:gd name="connsiteY10" fmla="*/ 35154 h 84948"/>
                <a:gd name="connsiteX11" fmla="*/ 55679 w 73976"/>
                <a:gd name="connsiteY11" fmla="*/ 35154 h 84948"/>
                <a:gd name="connsiteX12" fmla="*/ 37703 w 73976"/>
                <a:gd name="connsiteY12" fmla="*/ 15587 h 84948"/>
                <a:gd name="connsiteX13" fmla="*/ 18931 w 73976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48">
                  <a:moveTo>
                    <a:pt x="40089" y="84949"/>
                  </a:moveTo>
                  <a:cubicBezTo>
                    <a:pt x="16067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8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69" y="65862"/>
                    <a:pt x="60134" y="59179"/>
                  </a:cubicBezTo>
                  <a:lnTo>
                    <a:pt x="71905" y="71589"/>
                  </a:lnTo>
                  <a:cubicBezTo>
                    <a:pt x="62680" y="80653"/>
                    <a:pt x="52341" y="84949"/>
                    <a:pt x="40089" y="84949"/>
                  </a:cubicBezTo>
                  <a:close/>
                  <a:moveTo>
                    <a:pt x="18931" y="35154"/>
                  </a:moveTo>
                  <a:lnTo>
                    <a:pt x="55679" y="35154"/>
                  </a:lnTo>
                  <a:cubicBezTo>
                    <a:pt x="54883" y="22744"/>
                    <a:pt x="48360" y="15587"/>
                    <a:pt x="37703" y="15587"/>
                  </a:cubicBezTo>
                  <a:cubicBezTo>
                    <a:pt x="27204" y="15587"/>
                    <a:pt x="20522" y="22587"/>
                    <a:pt x="18931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1" name="Freihandform: Form 142">
              <a:extLst>
                <a:ext uri="{FF2B5EF4-FFF2-40B4-BE49-F238E27FC236}">
                  <a16:creationId xmlns:a16="http://schemas.microsoft.com/office/drawing/2014/main" id="{AD87142F-4970-6642-820C-0407687F1BE8}"/>
                </a:ext>
              </a:extLst>
            </p:cNvPr>
            <p:cNvSpPr/>
            <p:nvPr/>
          </p:nvSpPr>
          <p:spPr>
            <a:xfrm>
              <a:off x="2427215" y="327912"/>
              <a:ext cx="75723" cy="120267"/>
            </a:xfrm>
            <a:custGeom>
              <a:avLst/>
              <a:gdLst>
                <a:gd name="connsiteX0" fmla="*/ 0 w 75723"/>
                <a:gd name="connsiteY0" fmla="*/ 77635 h 120267"/>
                <a:gd name="connsiteX1" fmla="*/ 32929 w 75723"/>
                <a:gd name="connsiteY1" fmla="*/ 35319 h 120267"/>
                <a:gd name="connsiteX2" fmla="*/ 56474 w 75723"/>
                <a:gd name="connsiteY2" fmla="*/ 46294 h 120267"/>
                <a:gd name="connsiteX3" fmla="*/ 56792 w 75723"/>
                <a:gd name="connsiteY3" fmla="*/ 46294 h 120267"/>
                <a:gd name="connsiteX4" fmla="*/ 56792 w 75723"/>
                <a:gd name="connsiteY4" fmla="*/ 4773 h 120267"/>
                <a:gd name="connsiteX5" fmla="*/ 75723 w 75723"/>
                <a:gd name="connsiteY5" fmla="*/ 0 h 120267"/>
                <a:gd name="connsiteX6" fmla="*/ 75723 w 75723"/>
                <a:gd name="connsiteY6" fmla="*/ 118358 h 120267"/>
                <a:gd name="connsiteX7" fmla="*/ 57270 w 75723"/>
                <a:gd name="connsiteY7" fmla="*/ 118358 h 120267"/>
                <a:gd name="connsiteX8" fmla="*/ 57270 w 75723"/>
                <a:gd name="connsiteY8" fmla="*/ 108815 h 120267"/>
                <a:gd name="connsiteX9" fmla="*/ 56952 w 75723"/>
                <a:gd name="connsiteY9" fmla="*/ 108815 h 120267"/>
                <a:gd name="connsiteX10" fmla="*/ 32611 w 75723"/>
                <a:gd name="connsiteY10" fmla="*/ 120267 h 120267"/>
                <a:gd name="connsiteX11" fmla="*/ 0 w 75723"/>
                <a:gd name="connsiteY11" fmla="*/ 77635 h 120267"/>
                <a:gd name="connsiteX12" fmla="*/ 18772 w 75723"/>
                <a:gd name="connsiteY12" fmla="*/ 77635 h 120267"/>
                <a:gd name="connsiteX13" fmla="*/ 37543 w 75723"/>
                <a:gd name="connsiteY13" fmla="*/ 103564 h 120267"/>
                <a:gd name="connsiteX14" fmla="*/ 56792 w 75723"/>
                <a:gd name="connsiteY14" fmla="*/ 92904 h 120267"/>
                <a:gd name="connsiteX15" fmla="*/ 56792 w 75723"/>
                <a:gd name="connsiteY15" fmla="*/ 63316 h 120267"/>
                <a:gd name="connsiteX16" fmla="*/ 37543 w 75723"/>
                <a:gd name="connsiteY16" fmla="*/ 52497 h 120267"/>
                <a:gd name="connsiteX17" fmla="*/ 18772 w 75723"/>
                <a:gd name="connsiteY17" fmla="*/ 77635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723" h="120267">
                  <a:moveTo>
                    <a:pt x="0" y="77635"/>
                  </a:moveTo>
                  <a:cubicBezTo>
                    <a:pt x="0" y="51542"/>
                    <a:pt x="13203" y="35319"/>
                    <a:pt x="32929" y="35319"/>
                  </a:cubicBezTo>
                  <a:cubicBezTo>
                    <a:pt x="43112" y="35319"/>
                    <a:pt x="51065" y="39615"/>
                    <a:pt x="56474" y="46294"/>
                  </a:cubicBezTo>
                  <a:lnTo>
                    <a:pt x="56792" y="46294"/>
                  </a:lnTo>
                  <a:lnTo>
                    <a:pt x="56792" y="4773"/>
                  </a:lnTo>
                  <a:lnTo>
                    <a:pt x="75723" y="0"/>
                  </a:lnTo>
                  <a:lnTo>
                    <a:pt x="75723" y="118358"/>
                  </a:lnTo>
                  <a:lnTo>
                    <a:pt x="57270" y="118358"/>
                  </a:lnTo>
                  <a:lnTo>
                    <a:pt x="57270" y="108815"/>
                  </a:lnTo>
                  <a:lnTo>
                    <a:pt x="56952" y="108815"/>
                  </a:lnTo>
                  <a:cubicBezTo>
                    <a:pt x="51065" y="115974"/>
                    <a:pt x="42632" y="120267"/>
                    <a:pt x="32611" y="120267"/>
                  </a:cubicBezTo>
                  <a:cubicBezTo>
                    <a:pt x="13362" y="120267"/>
                    <a:pt x="0" y="103882"/>
                    <a:pt x="0" y="77635"/>
                  </a:cubicBezTo>
                  <a:close/>
                  <a:moveTo>
                    <a:pt x="18772" y="77635"/>
                  </a:moveTo>
                  <a:cubicBezTo>
                    <a:pt x="18772" y="94180"/>
                    <a:pt x="25610" y="103564"/>
                    <a:pt x="37543" y="103564"/>
                  </a:cubicBezTo>
                  <a:cubicBezTo>
                    <a:pt x="44862" y="103564"/>
                    <a:pt x="50908" y="100064"/>
                    <a:pt x="56792" y="92904"/>
                  </a:cubicBezTo>
                  <a:lnTo>
                    <a:pt x="56792" y="63316"/>
                  </a:lnTo>
                  <a:cubicBezTo>
                    <a:pt x="51383" y="55997"/>
                    <a:pt x="45178" y="52497"/>
                    <a:pt x="37543" y="52497"/>
                  </a:cubicBezTo>
                  <a:cubicBezTo>
                    <a:pt x="25295" y="52497"/>
                    <a:pt x="18772" y="61407"/>
                    <a:pt x="18772" y="77635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2" name="Freihandform: Form 143">
              <a:extLst>
                <a:ext uri="{FF2B5EF4-FFF2-40B4-BE49-F238E27FC236}">
                  <a16:creationId xmlns:a16="http://schemas.microsoft.com/office/drawing/2014/main" id="{36322ECA-393E-3E48-A425-0922A8F35C4F}"/>
                </a:ext>
              </a:extLst>
            </p:cNvPr>
            <p:cNvSpPr/>
            <p:nvPr/>
          </p:nvSpPr>
          <p:spPr>
            <a:xfrm>
              <a:off x="2527597" y="363231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3" name="Freihandform: Form 144">
              <a:extLst>
                <a:ext uri="{FF2B5EF4-FFF2-40B4-BE49-F238E27FC236}">
                  <a16:creationId xmlns:a16="http://schemas.microsoft.com/office/drawing/2014/main" id="{7E3F25F3-2460-4249-97BC-E5D66E3A72B3}"/>
                </a:ext>
              </a:extLst>
            </p:cNvPr>
            <p:cNvSpPr/>
            <p:nvPr/>
          </p:nvSpPr>
          <p:spPr>
            <a:xfrm>
              <a:off x="2590043" y="329344"/>
              <a:ext cx="24022" cy="116926"/>
            </a:xfrm>
            <a:custGeom>
              <a:avLst/>
              <a:gdLst>
                <a:gd name="connsiteX0" fmla="*/ 24022 w 24022"/>
                <a:gd name="connsiteY0" fmla="*/ 11453 h 116926"/>
                <a:gd name="connsiteX1" fmla="*/ 11930 w 24022"/>
                <a:gd name="connsiteY1" fmla="*/ 22906 h 116926"/>
                <a:gd name="connsiteX2" fmla="*/ 0 w 24022"/>
                <a:gd name="connsiteY2" fmla="*/ 11453 h 116926"/>
                <a:gd name="connsiteX3" fmla="*/ 11930 w 24022"/>
                <a:gd name="connsiteY3" fmla="*/ 0 h 116926"/>
                <a:gd name="connsiteX4" fmla="*/ 24022 w 24022"/>
                <a:gd name="connsiteY4" fmla="*/ 11453 h 116926"/>
                <a:gd name="connsiteX5" fmla="*/ 21476 w 24022"/>
                <a:gd name="connsiteY5" fmla="*/ 116926 h 116926"/>
                <a:gd name="connsiteX6" fmla="*/ 2546 w 24022"/>
                <a:gd name="connsiteY6" fmla="*/ 116926 h 116926"/>
                <a:gd name="connsiteX7" fmla="*/ 2546 w 24022"/>
                <a:gd name="connsiteY7" fmla="*/ 35952 h 116926"/>
                <a:gd name="connsiteX8" fmla="*/ 21476 w 24022"/>
                <a:gd name="connsiteY8" fmla="*/ 35952 h 116926"/>
                <a:gd name="connsiteX9" fmla="*/ 21476 w 24022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22" h="116926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6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6" y="35952"/>
                  </a:lnTo>
                  <a:lnTo>
                    <a:pt x="21476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4" name="Freihandform: Form 145">
              <a:extLst>
                <a:ext uri="{FF2B5EF4-FFF2-40B4-BE49-F238E27FC236}">
                  <a16:creationId xmlns:a16="http://schemas.microsoft.com/office/drawing/2014/main" id="{460F3B6D-1152-3842-B663-B936038B58D5}"/>
                </a:ext>
              </a:extLst>
            </p:cNvPr>
            <p:cNvSpPr/>
            <p:nvPr/>
          </p:nvSpPr>
          <p:spPr>
            <a:xfrm>
              <a:off x="2631824" y="363228"/>
              <a:ext cx="68245" cy="84951"/>
            </a:xfrm>
            <a:custGeom>
              <a:avLst/>
              <a:gdLst>
                <a:gd name="connsiteX0" fmla="*/ 67771 w 68245"/>
                <a:gd name="connsiteY0" fmla="*/ 71908 h 84951"/>
                <a:gd name="connsiteX1" fmla="*/ 38816 w 68245"/>
                <a:gd name="connsiteY1" fmla="*/ 84951 h 84951"/>
                <a:gd name="connsiteX2" fmla="*/ 0 w 68245"/>
                <a:gd name="connsiteY2" fmla="*/ 42794 h 84951"/>
                <a:gd name="connsiteX3" fmla="*/ 39134 w 68245"/>
                <a:gd name="connsiteY3" fmla="*/ 0 h 84951"/>
                <a:gd name="connsiteX4" fmla="*/ 68245 w 68245"/>
                <a:gd name="connsiteY4" fmla="*/ 13839 h 84951"/>
                <a:gd name="connsiteX5" fmla="*/ 55201 w 68245"/>
                <a:gd name="connsiteY5" fmla="*/ 26250 h 84951"/>
                <a:gd name="connsiteX6" fmla="*/ 38975 w 68245"/>
                <a:gd name="connsiteY6" fmla="*/ 17340 h 84951"/>
                <a:gd name="connsiteX7" fmla="*/ 18931 w 68245"/>
                <a:gd name="connsiteY7" fmla="*/ 42476 h 84951"/>
                <a:gd name="connsiteX8" fmla="*/ 38816 w 68245"/>
                <a:gd name="connsiteY8" fmla="*/ 67771 h 84951"/>
                <a:gd name="connsiteX9" fmla="*/ 55520 w 68245"/>
                <a:gd name="connsiteY9" fmla="*/ 58861 h 84951"/>
                <a:gd name="connsiteX10" fmla="*/ 67771 w 68245"/>
                <a:gd name="connsiteY10" fmla="*/ 71908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245" h="84951">
                  <a:moveTo>
                    <a:pt x="67771" y="71908"/>
                  </a:moveTo>
                  <a:cubicBezTo>
                    <a:pt x="59656" y="80818"/>
                    <a:pt x="50428" y="84951"/>
                    <a:pt x="38816" y="84951"/>
                  </a:cubicBezTo>
                  <a:cubicBezTo>
                    <a:pt x="15590" y="84951"/>
                    <a:pt x="0" y="68248"/>
                    <a:pt x="0" y="42794"/>
                  </a:cubicBezTo>
                  <a:cubicBezTo>
                    <a:pt x="0" y="17340"/>
                    <a:pt x="15749" y="0"/>
                    <a:pt x="39134" y="0"/>
                  </a:cubicBezTo>
                  <a:cubicBezTo>
                    <a:pt x="51227" y="0"/>
                    <a:pt x="61248" y="4773"/>
                    <a:pt x="68245" y="13839"/>
                  </a:cubicBezTo>
                  <a:lnTo>
                    <a:pt x="55201" y="26250"/>
                  </a:lnTo>
                  <a:cubicBezTo>
                    <a:pt x="50428" y="20045"/>
                    <a:pt x="45337" y="17340"/>
                    <a:pt x="38975" y="17340"/>
                  </a:cubicBezTo>
                  <a:cubicBezTo>
                    <a:pt x="27042" y="17340"/>
                    <a:pt x="18931" y="27204"/>
                    <a:pt x="18931" y="42476"/>
                  </a:cubicBezTo>
                  <a:cubicBezTo>
                    <a:pt x="18931" y="57588"/>
                    <a:pt x="27045" y="67771"/>
                    <a:pt x="38816" y="67771"/>
                  </a:cubicBezTo>
                  <a:cubicBezTo>
                    <a:pt x="45181" y="67771"/>
                    <a:pt x="50269" y="64907"/>
                    <a:pt x="55520" y="58861"/>
                  </a:cubicBezTo>
                  <a:lnTo>
                    <a:pt x="67771" y="71908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5" name="Freihandform: Form 146">
              <a:extLst>
                <a:ext uri="{FF2B5EF4-FFF2-40B4-BE49-F238E27FC236}">
                  <a16:creationId xmlns:a16="http://schemas.microsoft.com/office/drawing/2014/main" id="{F9CFA880-A68F-6542-9F26-A32F93A8E316}"/>
                </a:ext>
              </a:extLst>
            </p:cNvPr>
            <p:cNvSpPr/>
            <p:nvPr/>
          </p:nvSpPr>
          <p:spPr>
            <a:xfrm>
              <a:off x="2716310" y="327912"/>
              <a:ext cx="69680" cy="118358"/>
            </a:xfrm>
            <a:custGeom>
              <a:avLst/>
              <a:gdLst>
                <a:gd name="connsiteX0" fmla="*/ 69677 w 69680"/>
                <a:gd name="connsiteY0" fmla="*/ 118358 h 118358"/>
                <a:gd name="connsiteX1" fmla="*/ 50746 w 69680"/>
                <a:gd name="connsiteY1" fmla="*/ 118358 h 118358"/>
                <a:gd name="connsiteX2" fmla="*/ 50746 w 69680"/>
                <a:gd name="connsiteY2" fmla="*/ 72067 h 118358"/>
                <a:gd name="connsiteX3" fmla="*/ 35793 w 69680"/>
                <a:gd name="connsiteY3" fmla="*/ 52340 h 118358"/>
                <a:gd name="connsiteX4" fmla="*/ 18931 w 69680"/>
                <a:gd name="connsiteY4" fmla="*/ 71908 h 118358"/>
                <a:gd name="connsiteX5" fmla="*/ 18931 w 69680"/>
                <a:gd name="connsiteY5" fmla="*/ 118358 h 118358"/>
                <a:gd name="connsiteX6" fmla="*/ 0 w 69680"/>
                <a:gd name="connsiteY6" fmla="*/ 118358 h 118358"/>
                <a:gd name="connsiteX7" fmla="*/ 0 w 69680"/>
                <a:gd name="connsiteY7" fmla="*/ 4773 h 118358"/>
                <a:gd name="connsiteX8" fmla="*/ 18931 w 69680"/>
                <a:gd name="connsiteY8" fmla="*/ 0 h 118358"/>
                <a:gd name="connsiteX9" fmla="*/ 18931 w 69680"/>
                <a:gd name="connsiteY9" fmla="*/ 47090 h 118358"/>
                <a:gd name="connsiteX10" fmla="*/ 19249 w 69680"/>
                <a:gd name="connsiteY10" fmla="*/ 47090 h 118358"/>
                <a:gd name="connsiteX11" fmla="*/ 42953 w 69680"/>
                <a:gd name="connsiteY11" fmla="*/ 35319 h 118358"/>
                <a:gd name="connsiteX12" fmla="*/ 69680 w 69680"/>
                <a:gd name="connsiteY12" fmla="*/ 68092 h 118358"/>
                <a:gd name="connsiteX13" fmla="*/ 69680 w 69680"/>
                <a:gd name="connsiteY13" fmla="*/ 118358 h 11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118358">
                  <a:moveTo>
                    <a:pt x="69677" y="118358"/>
                  </a:moveTo>
                  <a:lnTo>
                    <a:pt x="50746" y="118358"/>
                  </a:lnTo>
                  <a:lnTo>
                    <a:pt x="50746" y="72067"/>
                  </a:lnTo>
                  <a:cubicBezTo>
                    <a:pt x="50746" y="60134"/>
                    <a:pt x="47087" y="52340"/>
                    <a:pt x="35793" y="52340"/>
                  </a:cubicBezTo>
                  <a:cubicBezTo>
                    <a:pt x="22749" y="52340"/>
                    <a:pt x="18931" y="62679"/>
                    <a:pt x="18931" y="71908"/>
                  </a:cubicBezTo>
                  <a:lnTo>
                    <a:pt x="18931" y="118358"/>
                  </a:lnTo>
                  <a:lnTo>
                    <a:pt x="0" y="118358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7090"/>
                  </a:lnTo>
                  <a:lnTo>
                    <a:pt x="19249" y="47090"/>
                  </a:lnTo>
                  <a:cubicBezTo>
                    <a:pt x="23863" y="39933"/>
                    <a:pt x="32293" y="35319"/>
                    <a:pt x="42953" y="35319"/>
                  </a:cubicBezTo>
                  <a:cubicBezTo>
                    <a:pt x="61725" y="35319"/>
                    <a:pt x="69680" y="49317"/>
                    <a:pt x="69680" y="68092"/>
                  </a:cubicBezTo>
                  <a:lnTo>
                    <a:pt x="69680" y="118358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6" name="Freihandform: Form 147">
              <a:extLst>
                <a:ext uri="{FF2B5EF4-FFF2-40B4-BE49-F238E27FC236}">
                  <a16:creationId xmlns:a16="http://schemas.microsoft.com/office/drawing/2014/main" id="{1F78BB6C-4403-F744-B93F-237170E7354C}"/>
                </a:ext>
              </a:extLst>
            </p:cNvPr>
            <p:cNvSpPr/>
            <p:nvPr/>
          </p:nvSpPr>
          <p:spPr>
            <a:xfrm>
              <a:off x="2807713" y="387569"/>
              <a:ext cx="39770" cy="17979"/>
            </a:xfrm>
            <a:custGeom>
              <a:avLst/>
              <a:gdLst>
                <a:gd name="connsiteX0" fmla="*/ 39771 w 39770"/>
                <a:gd name="connsiteY0" fmla="*/ 17979 h 17979"/>
                <a:gd name="connsiteX1" fmla="*/ 0 w 39770"/>
                <a:gd name="connsiteY1" fmla="*/ 17979 h 17979"/>
                <a:gd name="connsiteX2" fmla="*/ 0 w 39770"/>
                <a:gd name="connsiteY2" fmla="*/ 0 h 17979"/>
                <a:gd name="connsiteX3" fmla="*/ 39771 w 39770"/>
                <a:gd name="connsiteY3" fmla="*/ 0 h 17979"/>
                <a:gd name="connsiteX4" fmla="*/ 39771 w 39770"/>
                <a:gd name="connsiteY4" fmla="*/ 17979 h 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0" h="17979">
                  <a:moveTo>
                    <a:pt x="39771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7" name="Freihandform: Form 148">
              <a:extLst>
                <a:ext uri="{FF2B5EF4-FFF2-40B4-BE49-F238E27FC236}">
                  <a16:creationId xmlns:a16="http://schemas.microsoft.com/office/drawing/2014/main" id="{8B2B2131-2057-0646-AFE0-D18AD714E836}"/>
                </a:ext>
              </a:extLst>
            </p:cNvPr>
            <p:cNvSpPr/>
            <p:nvPr/>
          </p:nvSpPr>
          <p:spPr>
            <a:xfrm>
              <a:off x="2857227" y="334274"/>
              <a:ext cx="104359" cy="111996"/>
            </a:xfrm>
            <a:custGeom>
              <a:avLst/>
              <a:gdLst>
                <a:gd name="connsiteX0" fmla="*/ 41680 w 104359"/>
                <a:gd name="connsiteY0" fmla="*/ 0 h 111996"/>
                <a:gd name="connsiteX1" fmla="*/ 62680 w 104359"/>
                <a:gd name="connsiteY1" fmla="*/ 0 h 111996"/>
                <a:gd name="connsiteX2" fmla="*/ 104360 w 104359"/>
                <a:gd name="connsiteY2" fmla="*/ 111997 h 111996"/>
                <a:gd name="connsiteX3" fmla="*/ 82568 w 104359"/>
                <a:gd name="connsiteY3" fmla="*/ 111997 h 111996"/>
                <a:gd name="connsiteX4" fmla="*/ 74453 w 104359"/>
                <a:gd name="connsiteY4" fmla="*/ 88134 h 111996"/>
                <a:gd name="connsiteX5" fmla="*/ 29273 w 104359"/>
                <a:gd name="connsiteY5" fmla="*/ 88134 h 111996"/>
                <a:gd name="connsiteX6" fmla="*/ 21158 w 104359"/>
                <a:gd name="connsiteY6" fmla="*/ 111997 h 111996"/>
                <a:gd name="connsiteX7" fmla="*/ 0 w 104359"/>
                <a:gd name="connsiteY7" fmla="*/ 111997 h 111996"/>
                <a:gd name="connsiteX8" fmla="*/ 41680 w 104359"/>
                <a:gd name="connsiteY8" fmla="*/ 0 h 111996"/>
                <a:gd name="connsiteX9" fmla="*/ 35475 w 104359"/>
                <a:gd name="connsiteY9" fmla="*/ 70317 h 111996"/>
                <a:gd name="connsiteX10" fmla="*/ 68245 w 104359"/>
                <a:gd name="connsiteY10" fmla="*/ 70317 h 111996"/>
                <a:gd name="connsiteX11" fmla="*/ 52022 w 104359"/>
                <a:gd name="connsiteY11" fmla="*/ 22749 h 111996"/>
                <a:gd name="connsiteX12" fmla="*/ 51704 w 104359"/>
                <a:gd name="connsiteY12" fmla="*/ 22749 h 111996"/>
                <a:gd name="connsiteX13" fmla="*/ 35475 w 104359"/>
                <a:gd name="connsiteY13" fmla="*/ 70317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359" h="111996">
                  <a:moveTo>
                    <a:pt x="41680" y="0"/>
                  </a:moveTo>
                  <a:lnTo>
                    <a:pt x="62680" y="0"/>
                  </a:lnTo>
                  <a:lnTo>
                    <a:pt x="104360" y="111997"/>
                  </a:lnTo>
                  <a:lnTo>
                    <a:pt x="82568" y="111997"/>
                  </a:lnTo>
                  <a:lnTo>
                    <a:pt x="74453" y="88134"/>
                  </a:lnTo>
                  <a:lnTo>
                    <a:pt x="29273" y="88134"/>
                  </a:lnTo>
                  <a:lnTo>
                    <a:pt x="21158" y="111997"/>
                  </a:lnTo>
                  <a:lnTo>
                    <a:pt x="0" y="111997"/>
                  </a:lnTo>
                  <a:lnTo>
                    <a:pt x="41680" y="0"/>
                  </a:lnTo>
                  <a:close/>
                  <a:moveTo>
                    <a:pt x="35475" y="70317"/>
                  </a:moveTo>
                  <a:lnTo>
                    <a:pt x="68245" y="70317"/>
                  </a:lnTo>
                  <a:lnTo>
                    <a:pt x="52022" y="22749"/>
                  </a:lnTo>
                  <a:lnTo>
                    <a:pt x="51704" y="22749"/>
                  </a:lnTo>
                  <a:lnTo>
                    <a:pt x="35475" y="70317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8" name="Freihandform: Form 149">
              <a:extLst>
                <a:ext uri="{FF2B5EF4-FFF2-40B4-BE49-F238E27FC236}">
                  <a16:creationId xmlns:a16="http://schemas.microsoft.com/office/drawing/2014/main" id="{056541D0-1C7E-1A48-9D3B-FE74A540F745}"/>
                </a:ext>
              </a:extLst>
            </p:cNvPr>
            <p:cNvSpPr/>
            <p:nvPr/>
          </p:nvSpPr>
          <p:spPr>
            <a:xfrm>
              <a:off x="2978197" y="328074"/>
              <a:ext cx="18930" cy="118196"/>
            </a:xfrm>
            <a:custGeom>
              <a:avLst/>
              <a:gdLst>
                <a:gd name="connsiteX0" fmla="*/ 18931 w 18930"/>
                <a:gd name="connsiteY0" fmla="*/ 118196 h 118196"/>
                <a:gd name="connsiteX1" fmla="*/ 0 w 18930"/>
                <a:gd name="connsiteY1" fmla="*/ 118196 h 118196"/>
                <a:gd name="connsiteX2" fmla="*/ 0 w 18930"/>
                <a:gd name="connsiteY2" fmla="*/ 4293 h 118196"/>
                <a:gd name="connsiteX3" fmla="*/ 18931 w 18930"/>
                <a:gd name="connsiteY3" fmla="*/ 0 h 118196"/>
                <a:gd name="connsiteX4" fmla="*/ 18931 w 18930"/>
                <a:gd name="connsiteY4" fmla="*/ 118196 h 11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0" h="118196">
                  <a:moveTo>
                    <a:pt x="18931" y="118196"/>
                  </a:moveTo>
                  <a:lnTo>
                    <a:pt x="0" y="118196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9" name="Freihandform: Form 150">
              <a:extLst>
                <a:ext uri="{FF2B5EF4-FFF2-40B4-BE49-F238E27FC236}">
                  <a16:creationId xmlns:a16="http://schemas.microsoft.com/office/drawing/2014/main" id="{D5057502-3B24-664F-80FA-68F1768F7913}"/>
                </a:ext>
              </a:extLst>
            </p:cNvPr>
            <p:cNvSpPr/>
            <p:nvPr/>
          </p:nvSpPr>
          <p:spPr>
            <a:xfrm>
              <a:off x="3017659" y="363231"/>
              <a:ext cx="73976" cy="84948"/>
            </a:xfrm>
            <a:custGeom>
              <a:avLst/>
              <a:gdLst>
                <a:gd name="connsiteX0" fmla="*/ 40086 w 73976"/>
                <a:gd name="connsiteY0" fmla="*/ 84949 h 84948"/>
                <a:gd name="connsiteX1" fmla="*/ 0 w 73976"/>
                <a:gd name="connsiteY1" fmla="*/ 42317 h 84948"/>
                <a:gd name="connsiteX2" fmla="*/ 38021 w 73976"/>
                <a:gd name="connsiteY2" fmla="*/ 0 h 84948"/>
                <a:gd name="connsiteX3" fmla="*/ 73976 w 73976"/>
                <a:gd name="connsiteY3" fmla="*/ 41203 h 84948"/>
                <a:gd name="connsiteX4" fmla="*/ 73658 w 73976"/>
                <a:gd name="connsiteY4" fmla="*/ 48999 h 84948"/>
                <a:gd name="connsiteX5" fmla="*/ 19252 w 73976"/>
                <a:gd name="connsiteY5" fmla="*/ 48999 h 84948"/>
                <a:gd name="connsiteX6" fmla="*/ 40251 w 73976"/>
                <a:gd name="connsiteY6" fmla="*/ 68725 h 84948"/>
                <a:gd name="connsiteX7" fmla="*/ 60137 w 73976"/>
                <a:gd name="connsiteY7" fmla="*/ 59179 h 84948"/>
                <a:gd name="connsiteX8" fmla="*/ 71908 w 73976"/>
                <a:gd name="connsiteY8" fmla="*/ 71589 h 84948"/>
                <a:gd name="connsiteX9" fmla="*/ 40086 w 73976"/>
                <a:gd name="connsiteY9" fmla="*/ 84949 h 84948"/>
                <a:gd name="connsiteX10" fmla="*/ 18928 w 73976"/>
                <a:gd name="connsiteY10" fmla="*/ 35154 h 84948"/>
                <a:gd name="connsiteX11" fmla="*/ 55676 w 73976"/>
                <a:gd name="connsiteY11" fmla="*/ 35154 h 84948"/>
                <a:gd name="connsiteX12" fmla="*/ 37700 w 73976"/>
                <a:gd name="connsiteY12" fmla="*/ 15587 h 84948"/>
                <a:gd name="connsiteX13" fmla="*/ 18928 w 73976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48">
                  <a:moveTo>
                    <a:pt x="40086" y="84949"/>
                  </a:moveTo>
                  <a:cubicBezTo>
                    <a:pt x="16064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1" y="0"/>
                  </a:cubicBezTo>
                  <a:cubicBezTo>
                    <a:pt x="59816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52" y="48999"/>
                  </a:lnTo>
                  <a:cubicBezTo>
                    <a:pt x="21320" y="61566"/>
                    <a:pt x="28795" y="68725"/>
                    <a:pt x="40251" y="68725"/>
                  </a:cubicBezTo>
                  <a:cubicBezTo>
                    <a:pt x="47726" y="68725"/>
                    <a:pt x="53772" y="65862"/>
                    <a:pt x="60137" y="59179"/>
                  </a:cubicBezTo>
                  <a:lnTo>
                    <a:pt x="71908" y="71589"/>
                  </a:lnTo>
                  <a:cubicBezTo>
                    <a:pt x="62680" y="80653"/>
                    <a:pt x="52335" y="84949"/>
                    <a:pt x="40086" y="84949"/>
                  </a:cubicBezTo>
                  <a:close/>
                  <a:moveTo>
                    <a:pt x="18928" y="35154"/>
                  </a:moveTo>
                  <a:lnTo>
                    <a:pt x="55676" y="35154"/>
                  </a:lnTo>
                  <a:cubicBezTo>
                    <a:pt x="54883" y="22744"/>
                    <a:pt x="48360" y="15587"/>
                    <a:pt x="37700" y="15587"/>
                  </a:cubicBezTo>
                  <a:cubicBezTo>
                    <a:pt x="27201" y="15587"/>
                    <a:pt x="20519" y="22587"/>
                    <a:pt x="18928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0" name="Freihandform: Form 151">
              <a:extLst>
                <a:ext uri="{FF2B5EF4-FFF2-40B4-BE49-F238E27FC236}">
                  <a16:creationId xmlns:a16="http://schemas.microsoft.com/office/drawing/2014/main" id="{A63D2D2F-2BE2-BB42-80F1-17646B530500}"/>
                </a:ext>
              </a:extLst>
            </p:cNvPr>
            <p:cNvSpPr/>
            <p:nvPr/>
          </p:nvSpPr>
          <p:spPr>
            <a:xfrm>
              <a:off x="3101685" y="365297"/>
              <a:ext cx="77470" cy="80973"/>
            </a:xfrm>
            <a:custGeom>
              <a:avLst/>
              <a:gdLst>
                <a:gd name="connsiteX0" fmla="*/ 77471 w 77470"/>
                <a:gd name="connsiteY0" fmla="*/ 80974 h 80973"/>
                <a:gd name="connsiteX1" fmla="*/ 55835 w 77470"/>
                <a:gd name="connsiteY1" fmla="*/ 80974 h 80973"/>
                <a:gd name="connsiteX2" fmla="*/ 38495 w 77470"/>
                <a:gd name="connsiteY2" fmla="*/ 52974 h 80973"/>
                <a:gd name="connsiteX3" fmla="*/ 38180 w 77470"/>
                <a:gd name="connsiteY3" fmla="*/ 52974 h 80973"/>
                <a:gd name="connsiteX4" fmla="*/ 21315 w 77470"/>
                <a:gd name="connsiteY4" fmla="*/ 80974 h 80973"/>
                <a:gd name="connsiteX5" fmla="*/ 0 w 77470"/>
                <a:gd name="connsiteY5" fmla="*/ 80974 h 80973"/>
                <a:gd name="connsiteX6" fmla="*/ 27679 w 77470"/>
                <a:gd name="connsiteY6" fmla="*/ 38975 h 80973"/>
                <a:gd name="connsiteX7" fmla="*/ 2065 w 77470"/>
                <a:gd name="connsiteY7" fmla="*/ 0 h 80973"/>
                <a:gd name="connsiteX8" fmla="*/ 23383 w 77470"/>
                <a:gd name="connsiteY8" fmla="*/ 0 h 80973"/>
                <a:gd name="connsiteX9" fmla="*/ 38654 w 77470"/>
                <a:gd name="connsiteY9" fmla="*/ 24818 h 80973"/>
                <a:gd name="connsiteX10" fmla="*/ 38970 w 77470"/>
                <a:gd name="connsiteY10" fmla="*/ 24818 h 80973"/>
                <a:gd name="connsiteX11" fmla="*/ 54085 w 77470"/>
                <a:gd name="connsiteY11" fmla="*/ 0 h 80973"/>
                <a:gd name="connsiteX12" fmla="*/ 75084 w 77470"/>
                <a:gd name="connsiteY12" fmla="*/ 0 h 80973"/>
                <a:gd name="connsiteX13" fmla="*/ 49630 w 77470"/>
                <a:gd name="connsiteY13" fmla="*/ 38657 h 80973"/>
                <a:gd name="connsiteX14" fmla="*/ 77471 w 77470"/>
                <a:gd name="connsiteY14" fmla="*/ 80974 h 8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70" h="80973">
                  <a:moveTo>
                    <a:pt x="77471" y="80974"/>
                  </a:moveTo>
                  <a:lnTo>
                    <a:pt x="55835" y="80974"/>
                  </a:lnTo>
                  <a:lnTo>
                    <a:pt x="38495" y="52974"/>
                  </a:lnTo>
                  <a:lnTo>
                    <a:pt x="38180" y="52974"/>
                  </a:lnTo>
                  <a:lnTo>
                    <a:pt x="21315" y="80974"/>
                  </a:lnTo>
                  <a:lnTo>
                    <a:pt x="0" y="80974"/>
                  </a:lnTo>
                  <a:lnTo>
                    <a:pt x="27679" y="38975"/>
                  </a:lnTo>
                  <a:lnTo>
                    <a:pt x="2065" y="0"/>
                  </a:lnTo>
                  <a:lnTo>
                    <a:pt x="23383" y="0"/>
                  </a:lnTo>
                  <a:lnTo>
                    <a:pt x="38654" y="24818"/>
                  </a:lnTo>
                  <a:lnTo>
                    <a:pt x="38970" y="24818"/>
                  </a:lnTo>
                  <a:lnTo>
                    <a:pt x="54085" y="0"/>
                  </a:lnTo>
                  <a:lnTo>
                    <a:pt x="75084" y="0"/>
                  </a:lnTo>
                  <a:lnTo>
                    <a:pt x="49630" y="38657"/>
                  </a:lnTo>
                  <a:lnTo>
                    <a:pt x="77471" y="8097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1" name="Freihandform: Form 152">
              <a:extLst>
                <a:ext uri="{FF2B5EF4-FFF2-40B4-BE49-F238E27FC236}">
                  <a16:creationId xmlns:a16="http://schemas.microsoft.com/office/drawing/2014/main" id="{C0B675B1-787B-E84B-BD7B-D13A7E183BEA}"/>
                </a:ext>
              </a:extLst>
            </p:cNvPr>
            <p:cNvSpPr/>
            <p:nvPr/>
          </p:nvSpPr>
          <p:spPr>
            <a:xfrm>
              <a:off x="3189064" y="363228"/>
              <a:ext cx="68722" cy="84951"/>
            </a:xfrm>
            <a:custGeom>
              <a:avLst/>
              <a:gdLst>
                <a:gd name="connsiteX0" fmla="*/ 34836 w 68722"/>
                <a:gd name="connsiteY0" fmla="*/ 32773 h 84951"/>
                <a:gd name="connsiteX1" fmla="*/ 50107 w 68722"/>
                <a:gd name="connsiteY1" fmla="*/ 34520 h 84951"/>
                <a:gd name="connsiteX2" fmla="*/ 50107 w 68722"/>
                <a:gd name="connsiteY2" fmla="*/ 31656 h 84951"/>
                <a:gd name="connsiteX3" fmla="*/ 32290 w 68722"/>
                <a:gd name="connsiteY3" fmla="*/ 15908 h 84951"/>
                <a:gd name="connsiteX4" fmla="*/ 11768 w 68722"/>
                <a:gd name="connsiteY4" fmla="*/ 20522 h 84951"/>
                <a:gd name="connsiteX5" fmla="*/ 7631 w 68722"/>
                <a:gd name="connsiteY5" fmla="*/ 4614 h 84951"/>
                <a:gd name="connsiteX6" fmla="*/ 34199 w 68722"/>
                <a:gd name="connsiteY6" fmla="*/ 0 h 84951"/>
                <a:gd name="connsiteX7" fmla="*/ 68723 w 68722"/>
                <a:gd name="connsiteY7" fmla="*/ 31338 h 84951"/>
                <a:gd name="connsiteX8" fmla="*/ 68723 w 68722"/>
                <a:gd name="connsiteY8" fmla="*/ 83042 h 84951"/>
                <a:gd name="connsiteX9" fmla="*/ 50744 w 68722"/>
                <a:gd name="connsiteY9" fmla="*/ 83042 h 84951"/>
                <a:gd name="connsiteX10" fmla="*/ 50744 w 68722"/>
                <a:gd name="connsiteY10" fmla="*/ 74453 h 84951"/>
                <a:gd name="connsiteX11" fmla="*/ 50428 w 68722"/>
                <a:gd name="connsiteY11" fmla="*/ 74453 h 84951"/>
                <a:gd name="connsiteX12" fmla="*/ 26724 w 68722"/>
                <a:gd name="connsiteY12" fmla="*/ 84951 h 84951"/>
                <a:gd name="connsiteX13" fmla="*/ 0 w 68722"/>
                <a:gd name="connsiteY13" fmla="*/ 59179 h 84951"/>
                <a:gd name="connsiteX14" fmla="*/ 34836 w 68722"/>
                <a:gd name="connsiteY14" fmla="*/ 32773 h 84951"/>
                <a:gd name="connsiteX15" fmla="*/ 31654 w 68722"/>
                <a:gd name="connsiteY15" fmla="*/ 70794 h 84951"/>
                <a:gd name="connsiteX16" fmla="*/ 50107 w 68722"/>
                <a:gd name="connsiteY16" fmla="*/ 61091 h 84951"/>
                <a:gd name="connsiteX17" fmla="*/ 50107 w 68722"/>
                <a:gd name="connsiteY17" fmla="*/ 46934 h 84951"/>
                <a:gd name="connsiteX18" fmla="*/ 36904 w 68722"/>
                <a:gd name="connsiteY18" fmla="*/ 45343 h 84951"/>
                <a:gd name="connsiteX19" fmla="*/ 18132 w 68722"/>
                <a:gd name="connsiteY19" fmla="*/ 58705 h 84951"/>
                <a:gd name="connsiteX20" fmla="*/ 31654 w 68722"/>
                <a:gd name="connsiteY20" fmla="*/ 7079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722" h="84951">
                  <a:moveTo>
                    <a:pt x="34836" y="32773"/>
                  </a:moveTo>
                  <a:cubicBezTo>
                    <a:pt x="40083" y="32773"/>
                    <a:pt x="44860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1" y="15908"/>
                    <a:pt x="32290" y="15908"/>
                  </a:cubicBezTo>
                  <a:cubicBezTo>
                    <a:pt x="25767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4" y="83042"/>
                  </a:lnTo>
                  <a:lnTo>
                    <a:pt x="50744" y="74453"/>
                  </a:lnTo>
                  <a:lnTo>
                    <a:pt x="50428" y="74453"/>
                  </a:lnTo>
                  <a:cubicBezTo>
                    <a:pt x="43428" y="81610"/>
                    <a:pt x="36111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2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38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0" y="66180"/>
                    <a:pt x="23383" y="70794"/>
                    <a:pt x="31654" y="7079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2" name="Freihandform: Form 153">
              <a:extLst>
                <a:ext uri="{FF2B5EF4-FFF2-40B4-BE49-F238E27FC236}">
                  <a16:creationId xmlns:a16="http://schemas.microsoft.com/office/drawing/2014/main" id="{4E2155A8-379D-3B41-AFAA-B24A02363505}"/>
                </a:ext>
              </a:extLst>
            </p:cNvPr>
            <p:cNvSpPr/>
            <p:nvPr/>
          </p:nvSpPr>
          <p:spPr>
            <a:xfrm>
              <a:off x="3281785" y="363228"/>
              <a:ext cx="69668" cy="83042"/>
            </a:xfrm>
            <a:custGeom>
              <a:avLst/>
              <a:gdLst>
                <a:gd name="connsiteX0" fmla="*/ 69669 w 69668"/>
                <a:gd name="connsiteY0" fmla="*/ 83042 h 83042"/>
                <a:gd name="connsiteX1" fmla="*/ 50749 w 69668"/>
                <a:gd name="connsiteY1" fmla="*/ 83042 h 83042"/>
                <a:gd name="connsiteX2" fmla="*/ 50749 w 69668"/>
                <a:gd name="connsiteY2" fmla="*/ 36751 h 83042"/>
                <a:gd name="connsiteX3" fmla="*/ 35793 w 69668"/>
                <a:gd name="connsiteY3" fmla="*/ 17024 h 83042"/>
                <a:gd name="connsiteX4" fmla="*/ 18931 w 69668"/>
                <a:gd name="connsiteY4" fmla="*/ 36592 h 83042"/>
                <a:gd name="connsiteX5" fmla="*/ 18931 w 69668"/>
                <a:gd name="connsiteY5" fmla="*/ 83042 h 83042"/>
                <a:gd name="connsiteX6" fmla="*/ 0 w 69668"/>
                <a:gd name="connsiteY6" fmla="*/ 83042 h 83042"/>
                <a:gd name="connsiteX7" fmla="*/ 0 w 69668"/>
                <a:gd name="connsiteY7" fmla="*/ 2068 h 83042"/>
                <a:gd name="connsiteX8" fmla="*/ 18772 w 69668"/>
                <a:gd name="connsiteY8" fmla="*/ 2068 h 83042"/>
                <a:gd name="connsiteX9" fmla="*/ 18772 w 69668"/>
                <a:gd name="connsiteY9" fmla="*/ 11771 h 83042"/>
                <a:gd name="connsiteX10" fmla="*/ 19087 w 69668"/>
                <a:gd name="connsiteY10" fmla="*/ 11771 h 83042"/>
                <a:gd name="connsiteX11" fmla="*/ 42939 w 69668"/>
                <a:gd name="connsiteY11" fmla="*/ 0 h 83042"/>
                <a:gd name="connsiteX12" fmla="*/ 69669 w 69668"/>
                <a:gd name="connsiteY12" fmla="*/ 32773 h 83042"/>
                <a:gd name="connsiteX13" fmla="*/ 69669 w 69668"/>
                <a:gd name="connsiteY13" fmla="*/ 83042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68" h="83042">
                  <a:moveTo>
                    <a:pt x="69669" y="83042"/>
                  </a:moveTo>
                  <a:lnTo>
                    <a:pt x="50749" y="83042"/>
                  </a:lnTo>
                  <a:lnTo>
                    <a:pt x="50749" y="36751"/>
                  </a:lnTo>
                  <a:cubicBezTo>
                    <a:pt x="50749" y="24977"/>
                    <a:pt x="47249" y="17024"/>
                    <a:pt x="35793" y="17024"/>
                  </a:cubicBezTo>
                  <a:cubicBezTo>
                    <a:pt x="22590" y="17024"/>
                    <a:pt x="18931" y="27841"/>
                    <a:pt x="18931" y="36592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67" y="0"/>
                    <a:pt x="42939" y="0"/>
                  </a:cubicBezTo>
                  <a:cubicBezTo>
                    <a:pt x="61395" y="0"/>
                    <a:pt x="69669" y="13521"/>
                    <a:pt x="69669" y="32773"/>
                  </a:cubicBezTo>
                  <a:lnTo>
                    <a:pt x="69669" y="8304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3" name="Freihandform: Form 154">
              <a:extLst>
                <a:ext uri="{FF2B5EF4-FFF2-40B4-BE49-F238E27FC236}">
                  <a16:creationId xmlns:a16="http://schemas.microsoft.com/office/drawing/2014/main" id="{213602D9-583E-1E45-81E9-1EC26FB697B5}"/>
                </a:ext>
              </a:extLst>
            </p:cNvPr>
            <p:cNvSpPr/>
            <p:nvPr/>
          </p:nvSpPr>
          <p:spPr>
            <a:xfrm>
              <a:off x="3371502" y="327912"/>
              <a:ext cx="75706" cy="120267"/>
            </a:xfrm>
            <a:custGeom>
              <a:avLst/>
              <a:gdLst>
                <a:gd name="connsiteX0" fmla="*/ 0 w 75706"/>
                <a:gd name="connsiteY0" fmla="*/ 77635 h 120267"/>
                <a:gd name="connsiteX1" fmla="*/ 32921 w 75706"/>
                <a:gd name="connsiteY1" fmla="*/ 35319 h 120267"/>
                <a:gd name="connsiteX2" fmla="*/ 56468 w 75706"/>
                <a:gd name="connsiteY2" fmla="*/ 46294 h 120267"/>
                <a:gd name="connsiteX3" fmla="*/ 56787 w 75706"/>
                <a:gd name="connsiteY3" fmla="*/ 46294 h 120267"/>
                <a:gd name="connsiteX4" fmla="*/ 56787 w 75706"/>
                <a:gd name="connsiteY4" fmla="*/ 4773 h 120267"/>
                <a:gd name="connsiteX5" fmla="*/ 75706 w 75706"/>
                <a:gd name="connsiteY5" fmla="*/ 0 h 120267"/>
                <a:gd name="connsiteX6" fmla="*/ 75706 w 75706"/>
                <a:gd name="connsiteY6" fmla="*/ 118358 h 120267"/>
                <a:gd name="connsiteX7" fmla="*/ 57250 w 75706"/>
                <a:gd name="connsiteY7" fmla="*/ 118358 h 120267"/>
                <a:gd name="connsiteX8" fmla="*/ 57250 w 75706"/>
                <a:gd name="connsiteY8" fmla="*/ 108815 h 120267"/>
                <a:gd name="connsiteX9" fmla="*/ 56931 w 75706"/>
                <a:gd name="connsiteY9" fmla="*/ 108815 h 120267"/>
                <a:gd name="connsiteX10" fmla="*/ 32602 w 75706"/>
                <a:gd name="connsiteY10" fmla="*/ 120267 h 120267"/>
                <a:gd name="connsiteX11" fmla="*/ 0 w 75706"/>
                <a:gd name="connsiteY11" fmla="*/ 77635 h 120267"/>
                <a:gd name="connsiteX12" fmla="*/ 18775 w 75706"/>
                <a:gd name="connsiteY12" fmla="*/ 77635 h 120267"/>
                <a:gd name="connsiteX13" fmla="*/ 37520 w 75706"/>
                <a:gd name="connsiteY13" fmla="*/ 103564 h 120267"/>
                <a:gd name="connsiteX14" fmla="*/ 56787 w 75706"/>
                <a:gd name="connsiteY14" fmla="*/ 92904 h 120267"/>
                <a:gd name="connsiteX15" fmla="*/ 56787 w 75706"/>
                <a:gd name="connsiteY15" fmla="*/ 63316 h 120267"/>
                <a:gd name="connsiteX16" fmla="*/ 37520 w 75706"/>
                <a:gd name="connsiteY16" fmla="*/ 52497 h 120267"/>
                <a:gd name="connsiteX17" fmla="*/ 18775 w 75706"/>
                <a:gd name="connsiteY17" fmla="*/ 77635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706" h="120267">
                  <a:moveTo>
                    <a:pt x="0" y="77635"/>
                  </a:moveTo>
                  <a:cubicBezTo>
                    <a:pt x="0" y="51542"/>
                    <a:pt x="13191" y="35319"/>
                    <a:pt x="32921" y="35319"/>
                  </a:cubicBezTo>
                  <a:cubicBezTo>
                    <a:pt x="43103" y="35319"/>
                    <a:pt x="51059" y="39615"/>
                    <a:pt x="56468" y="46294"/>
                  </a:cubicBezTo>
                  <a:lnTo>
                    <a:pt x="56787" y="46294"/>
                  </a:lnTo>
                  <a:lnTo>
                    <a:pt x="56787" y="4773"/>
                  </a:lnTo>
                  <a:lnTo>
                    <a:pt x="75706" y="0"/>
                  </a:lnTo>
                  <a:lnTo>
                    <a:pt x="75706" y="118358"/>
                  </a:lnTo>
                  <a:lnTo>
                    <a:pt x="57250" y="118358"/>
                  </a:lnTo>
                  <a:lnTo>
                    <a:pt x="57250" y="108815"/>
                  </a:lnTo>
                  <a:lnTo>
                    <a:pt x="56931" y="108815"/>
                  </a:lnTo>
                  <a:cubicBezTo>
                    <a:pt x="51059" y="115974"/>
                    <a:pt x="42641" y="120267"/>
                    <a:pt x="32602" y="120267"/>
                  </a:cubicBezTo>
                  <a:cubicBezTo>
                    <a:pt x="13365" y="120267"/>
                    <a:pt x="0" y="103882"/>
                    <a:pt x="0" y="77635"/>
                  </a:cubicBezTo>
                  <a:close/>
                  <a:moveTo>
                    <a:pt x="18775" y="77635"/>
                  </a:moveTo>
                  <a:cubicBezTo>
                    <a:pt x="18775" y="94180"/>
                    <a:pt x="25602" y="103564"/>
                    <a:pt x="37520" y="103564"/>
                  </a:cubicBezTo>
                  <a:cubicBezTo>
                    <a:pt x="44839" y="103564"/>
                    <a:pt x="50885" y="100064"/>
                    <a:pt x="56787" y="92904"/>
                  </a:cubicBezTo>
                  <a:lnTo>
                    <a:pt x="56787" y="63316"/>
                  </a:lnTo>
                  <a:cubicBezTo>
                    <a:pt x="51377" y="55997"/>
                    <a:pt x="45158" y="52497"/>
                    <a:pt x="37520" y="52497"/>
                  </a:cubicBezTo>
                  <a:cubicBezTo>
                    <a:pt x="25284" y="52497"/>
                    <a:pt x="18775" y="61407"/>
                    <a:pt x="18775" y="77635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4" name="Freihandform: Form 155">
              <a:extLst>
                <a:ext uri="{FF2B5EF4-FFF2-40B4-BE49-F238E27FC236}">
                  <a16:creationId xmlns:a16="http://schemas.microsoft.com/office/drawing/2014/main" id="{0875A471-D674-B543-B12B-278B05F55273}"/>
                </a:ext>
              </a:extLst>
            </p:cNvPr>
            <p:cNvSpPr/>
            <p:nvPr/>
          </p:nvSpPr>
          <p:spPr>
            <a:xfrm>
              <a:off x="3467776" y="363231"/>
              <a:ext cx="73970" cy="84948"/>
            </a:xfrm>
            <a:custGeom>
              <a:avLst/>
              <a:gdLst>
                <a:gd name="connsiteX0" fmla="*/ 40066 w 73970"/>
                <a:gd name="connsiteY0" fmla="*/ 84949 h 84948"/>
                <a:gd name="connsiteX1" fmla="*/ 0 w 73970"/>
                <a:gd name="connsiteY1" fmla="*/ 42317 h 84948"/>
                <a:gd name="connsiteX2" fmla="*/ 38012 w 73970"/>
                <a:gd name="connsiteY2" fmla="*/ 0 h 84948"/>
                <a:gd name="connsiteX3" fmla="*/ 73971 w 73970"/>
                <a:gd name="connsiteY3" fmla="*/ 41203 h 84948"/>
                <a:gd name="connsiteX4" fmla="*/ 73652 w 73970"/>
                <a:gd name="connsiteY4" fmla="*/ 48999 h 84948"/>
                <a:gd name="connsiteX5" fmla="*/ 19238 w 73970"/>
                <a:gd name="connsiteY5" fmla="*/ 48999 h 84948"/>
                <a:gd name="connsiteX6" fmla="*/ 40240 w 73970"/>
                <a:gd name="connsiteY6" fmla="*/ 68725 h 84948"/>
                <a:gd name="connsiteX7" fmla="*/ 60143 w 73970"/>
                <a:gd name="connsiteY7" fmla="*/ 59179 h 84948"/>
                <a:gd name="connsiteX8" fmla="*/ 71887 w 73970"/>
                <a:gd name="connsiteY8" fmla="*/ 71589 h 84948"/>
                <a:gd name="connsiteX9" fmla="*/ 40066 w 73970"/>
                <a:gd name="connsiteY9" fmla="*/ 84949 h 84948"/>
                <a:gd name="connsiteX10" fmla="*/ 18919 w 73970"/>
                <a:gd name="connsiteY10" fmla="*/ 35154 h 84948"/>
                <a:gd name="connsiteX11" fmla="*/ 55659 w 73970"/>
                <a:gd name="connsiteY11" fmla="*/ 35154 h 84948"/>
                <a:gd name="connsiteX12" fmla="*/ 37694 w 73970"/>
                <a:gd name="connsiteY12" fmla="*/ 15587 h 84948"/>
                <a:gd name="connsiteX13" fmla="*/ 18919 w 73970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0" h="84948">
                  <a:moveTo>
                    <a:pt x="40066" y="84949"/>
                  </a:moveTo>
                  <a:cubicBezTo>
                    <a:pt x="16055" y="84949"/>
                    <a:pt x="0" y="67927"/>
                    <a:pt x="0" y="42317"/>
                  </a:cubicBezTo>
                  <a:cubicBezTo>
                    <a:pt x="0" y="17181"/>
                    <a:pt x="15419" y="0"/>
                    <a:pt x="38012" y="0"/>
                  </a:cubicBezTo>
                  <a:cubicBezTo>
                    <a:pt x="59795" y="0"/>
                    <a:pt x="73971" y="16226"/>
                    <a:pt x="73971" y="41203"/>
                  </a:cubicBezTo>
                  <a:cubicBezTo>
                    <a:pt x="73971" y="43908"/>
                    <a:pt x="73797" y="46769"/>
                    <a:pt x="73652" y="48999"/>
                  </a:cubicBezTo>
                  <a:lnTo>
                    <a:pt x="19238" y="48999"/>
                  </a:lnTo>
                  <a:cubicBezTo>
                    <a:pt x="21320" y="61566"/>
                    <a:pt x="28784" y="68725"/>
                    <a:pt x="40240" y="68725"/>
                  </a:cubicBezTo>
                  <a:cubicBezTo>
                    <a:pt x="47703" y="68725"/>
                    <a:pt x="53778" y="65862"/>
                    <a:pt x="60143" y="59179"/>
                  </a:cubicBezTo>
                  <a:lnTo>
                    <a:pt x="71887" y="71589"/>
                  </a:lnTo>
                  <a:cubicBezTo>
                    <a:pt x="62659" y="80653"/>
                    <a:pt x="52332" y="84949"/>
                    <a:pt x="40066" y="84949"/>
                  </a:cubicBezTo>
                  <a:close/>
                  <a:moveTo>
                    <a:pt x="18919" y="35154"/>
                  </a:moveTo>
                  <a:lnTo>
                    <a:pt x="55659" y="35154"/>
                  </a:lnTo>
                  <a:cubicBezTo>
                    <a:pt x="54877" y="22744"/>
                    <a:pt x="48340" y="15587"/>
                    <a:pt x="37694" y="15587"/>
                  </a:cubicBezTo>
                  <a:cubicBezTo>
                    <a:pt x="27193" y="15587"/>
                    <a:pt x="20511" y="22587"/>
                    <a:pt x="18919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5" name="Freihandform: Form 156">
              <a:extLst>
                <a:ext uri="{FF2B5EF4-FFF2-40B4-BE49-F238E27FC236}">
                  <a16:creationId xmlns:a16="http://schemas.microsoft.com/office/drawing/2014/main" id="{7751DDFC-0FC9-A842-977C-624A77145870}"/>
                </a:ext>
              </a:extLst>
            </p:cNvPr>
            <p:cNvSpPr/>
            <p:nvPr/>
          </p:nvSpPr>
          <p:spPr>
            <a:xfrm>
              <a:off x="3562430" y="363231"/>
              <a:ext cx="48976" cy="83039"/>
            </a:xfrm>
            <a:custGeom>
              <a:avLst/>
              <a:gdLst>
                <a:gd name="connsiteX0" fmla="*/ 48976 w 48976"/>
                <a:gd name="connsiteY0" fmla="*/ 1747 h 83039"/>
                <a:gd name="connsiteX1" fmla="*/ 45968 w 48976"/>
                <a:gd name="connsiteY1" fmla="*/ 21155 h 83039"/>
                <a:gd name="connsiteX2" fmla="*/ 35466 w 48976"/>
                <a:gd name="connsiteY2" fmla="*/ 18610 h 83039"/>
                <a:gd name="connsiteX3" fmla="*/ 18919 w 48976"/>
                <a:gd name="connsiteY3" fmla="*/ 41518 h 83039"/>
                <a:gd name="connsiteX4" fmla="*/ 18919 w 48976"/>
                <a:gd name="connsiteY4" fmla="*/ 83039 h 83039"/>
                <a:gd name="connsiteX5" fmla="*/ 0 w 48976"/>
                <a:gd name="connsiteY5" fmla="*/ 83039 h 83039"/>
                <a:gd name="connsiteX6" fmla="*/ 0 w 48976"/>
                <a:gd name="connsiteY6" fmla="*/ 2066 h 83039"/>
                <a:gd name="connsiteX7" fmla="*/ 18601 w 48976"/>
                <a:gd name="connsiteY7" fmla="*/ 2066 h 83039"/>
                <a:gd name="connsiteX8" fmla="*/ 18601 w 48976"/>
                <a:gd name="connsiteY8" fmla="*/ 12248 h 83039"/>
                <a:gd name="connsiteX9" fmla="*/ 18919 w 48976"/>
                <a:gd name="connsiteY9" fmla="*/ 12248 h 83039"/>
                <a:gd name="connsiteX10" fmla="*/ 40066 w 48976"/>
                <a:gd name="connsiteY10" fmla="*/ 0 h 83039"/>
                <a:gd name="connsiteX11" fmla="*/ 48976 w 4897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76" h="83039">
                  <a:moveTo>
                    <a:pt x="48976" y="1747"/>
                  </a:moveTo>
                  <a:lnTo>
                    <a:pt x="45968" y="21155"/>
                  </a:lnTo>
                  <a:cubicBezTo>
                    <a:pt x="43104" y="19564"/>
                    <a:pt x="39603" y="18610"/>
                    <a:pt x="35466" y="18610"/>
                  </a:cubicBezTo>
                  <a:cubicBezTo>
                    <a:pt x="22420" y="18610"/>
                    <a:pt x="18919" y="29111"/>
                    <a:pt x="18919" y="41518"/>
                  </a:cubicBezTo>
                  <a:lnTo>
                    <a:pt x="18919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01" y="2066"/>
                  </a:lnTo>
                  <a:lnTo>
                    <a:pt x="18601" y="12248"/>
                  </a:lnTo>
                  <a:lnTo>
                    <a:pt x="18919" y="12248"/>
                  </a:lnTo>
                  <a:cubicBezTo>
                    <a:pt x="23201" y="4614"/>
                    <a:pt x="30838" y="0"/>
                    <a:pt x="40066" y="0"/>
                  </a:cubicBezTo>
                  <a:cubicBezTo>
                    <a:pt x="42785" y="-3"/>
                    <a:pt x="46112" y="474"/>
                    <a:pt x="4897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6" name="Freihandform: Form 157">
              <a:extLst>
                <a:ext uri="{FF2B5EF4-FFF2-40B4-BE49-F238E27FC236}">
                  <a16:creationId xmlns:a16="http://schemas.microsoft.com/office/drawing/2014/main" id="{660AD8E5-DB67-6E43-9A71-2A1B4C25D6C3}"/>
                </a:ext>
              </a:extLst>
            </p:cNvPr>
            <p:cNvSpPr/>
            <p:nvPr/>
          </p:nvSpPr>
          <p:spPr>
            <a:xfrm>
              <a:off x="3623180" y="387569"/>
              <a:ext cx="39776" cy="17979"/>
            </a:xfrm>
            <a:custGeom>
              <a:avLst/>
              <a:gdLst>
                <a:gd name="connsiteX0" fmla="*/ 39777 w 39776"/>
                <a:gd name="connsiteY0" fmla="*/ 17979 h 17979"/>
                <a:gd name="connsiteX1" fmla="*/ 0 w 39776"/>
                <a:gd name="connsiteY1" fmla="*/ 17979 h 17979"/>
                <a:gd name="connsiteX2" fmla="*/ 0 w 39776"/>
                <a:gd name="connsiteY2" fmla="*/ 0 h 17979"/>
                <a:gd name="connsiteX3" fmla="*/ 39777 w 39776"/>
                <a:gd name="connsiteY3" fmla="*/ 0 h 17979"/>
                <a:gd name="connsiteX4" fmla="*/ 39777 w 39776"/>
                <a:gd name="connsiteY4" fmla="*/ 17979 h 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6" h="17979">
                  <a:moveTo>
                    <a:pt x="39777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7" y="0"/>
                  </a:lnTo>
                  <a:lnTo>
                    <a:pt x="39777" y="1797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7" name="Freihandform: Form 158">
              <a:extLst>
                <a:ext uri="{FF2B5EF4-FFF2-40B4-BE49-F238E27FC236}">
                  <a16:creationId xmlns:a16="http://schemas.microsoft.com/office/drawing/2014/main" id="{E5805D76-B81E-B244-9D6D-843E96F44C4C}"/>
                </a:ext>
              </a:extLst>
            </p:cNvPr>
            <p:cNvSpPr/>
            <p:nvPr/>
          </p:nvSpPr>
          <p:spPr>
            <a:xfrm>
              <a:off x="3687112" y="334274"/>
              <a:ext cx="87508" cy="113903"/>
            </a:xfrm>
            <a:custGeom>
              <a:avLst/>
              <a:gdLst>
                <a:gd name="connsiteX0" fmla="*/ 87509 w 87508"/>
                <a:gd name="connsiteY0" fmla="*/ 67612 h 113903"/>
                <a:gd name="connsiteX1" fmla="*/ 43595 w 87508"/>
                <a:gd name="connsiteY1" fmla="*/ 113903 h 113903"/>
                <a:gd name="connsiteX2" fmla="*/ 0 w 87508"/>
                <a:gd name="connsiteY2" fmla="*/ 67612 h 113903"/>
                <a:gd name="connsiteX3" fmla="*/ 0 w 87508"/>
                <a:gd name="connsiteY3" fmla="*/ 0 h 113903"/>
                <a:gd name="connsiteX4" fmla="*/ 20365 w 87508"/>
                <a:gd name="connsiteY4" fmla="*/ 0 h 113903"/>
                <a:gd name="connsiteX5" fmla="*/ 20365 w 87508"/>
                <a:gd name="connsiteY5" fmla="*/ 66498 h 113903"/>
                <a:gd name="connsiteX6" fmla="*/ 44232 w 87508"/>
                <a:gd name="connsiteY6" fmla="*/ 94816 h 113903"/>
                <a:gd name="connsiteX7" fmla="*/ 67317 w 87508"/>
                <a:gd name="connsiteY7" fmla="*/ 66498 h 113903"/>
                <a:gd name="connsiteX8" fmla="*/ 67317 w 87508"/>
                <a:gd name="connsiteY8" fmla="*/ 0 h 113903"/>
                <a:gd name="connsiteX9" fmla="*/ 87509 w 87508"/>
                <a:gd name="connsiteY9" fmla="*/ 0 h 113903"/>
                <a:gd name="connsiteX10" fmla="*/ 87509 w 87508"/>
                <a:gd name="connsiteY10" fmla="*/ 67612 h 11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08" h="113903">
                  <a:moveTo>
                    <a:pt x="87509" y="67612"/>
                  </a:moveTo>
                  <a:cubicBezTo>
                    <a:pt x="87509" y="94657"/>
                    <a:pt x="73652" y="113903"/>
                    <a:pt x="43595" y="113903"/>
                  </a:cubicBezTo>
                  <a:cubicBezTo>
                    <a:pt x="13683" y="113903"/>
                    <a:pt x="0" y="94813"/>
                    <a:pt x="0" y="67612"/>
                  </a:cubicBezTo>
                  <a:lnTo>
                    <a:pt x="0" y="0"/>
                  </a:lnTo>
                  <a:lnTo>
                    <a:pt x="20365" y="0"/>
                  </a:lnTo>
                  <a:lnTo>
                    <a:pt x="20365" y="66498"/>
                  </a:lnTo>
                  <a:cubicBezTo>
                    <a:pt x="20365" y="83360"/>
                    <a:pt x="27684" y="94816"/>
                    <a:pt x="44232" y="94816"/>
                  </a:cubicBezTo>
                  <a:cubicBezTo>
                    <a:pt x="60779" y="94816"/>
                    <a:pt x="67317" y="83522"/>
                    <a:pt x="67317" y="66498"/>
                  </a:cubicBezTo>
                  <a:lnTo>
                    <a:pt x="67317" y="0"/>
                  </a:lnTo>
                  <a:lnTo>
                    <a:pt x="87509" y="0"/>
                  </a:lnTo>
                  <a:lnTo>
                    <a:pt x="87509" y="6761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8" name="Freihandform: Form 159">
              <a:extLst>
                <a:ext uri="{FF2B5EF4-FFF2-40B4-BE49-F238E27FC236}">
                  <a16:creationId xmlns:a16="http://schemas.microsoft.com/office/drawing/2014/main" id="{D6147C32-91DB-0B4C-BB1C-F6F3699F3BAF}"/>
                </a:ext>
              </a:extLst>
            </p:cNvPr>
            <p:cNvSpPr/>
            <p:nvPr/>
          </p:nvSpPr>
          <p:spPr>
            <a:xfrm>
              <a:off x="3799760" y="363228"/>
              <a:ext cx="69660" cy="83042"/>
            </a:xfrm>
            <a:custGeom>
              <a:avLst/>
              <a:gdLst>
                <a:gd name="connsiteX0" fmla="*/ 69660 w 69660"/>
                <a:gd name="connsiteY0" fmla="*/ 83042 h 83042"/>
                <a:gd name="connsiteX1" fmla="*/ 50741 w 69660"/>
                <a:gd name="connsiteY1" fmla="*/ 83042 h 83042"/>
                <a:gd name="connsiteX2" fmla="*/ 50741 w 69660"/>
                <a:gd name="connsiteY2" fmla="*/ 36751 h 83042"/>
                <a:gd name="connsiteX3" fmla="*/ 35785 w 69660"/>
                <a:gd name="connsiteY3" fmla="*/ 17024 h 83042"/>
                <a:gd name="connsiteX4" fmla="*/ 18919 w 69660"/>
                <a:gd name="connsiteY4" fmla="*/ 36592 h 83042"/>
                <a:gd name="connsiteX5" fmla="*/ 18919 w 69660"/>
                <a:gd name="connsiteY5" fmla="*/ 83042 h 83042"/>
                <a:gd name="connsiteX6" fmla="*/ 0 w 69660"/>
                <a:gd name="connsiteY6" fmla="*/ 83042 h 83042"/>
                <a:gd name="connsiteX7" fmla="*/ 0 w 69660"/>
                <a:gd name="connsiteY7" fmla="*/ 2068 h 83042"/>
                <a:gd name="connsiteX8" fmla="*/ 18775 w 69660"/>
                <a:gd name="connsiteY8" fmla="*/ 2068 h 83042"/>
                <a:gd name="connsiteX9" fmla="*/ 18775 w 69660"/>
                <a:gd name="connsiteY9" fmla="*/ 11771 h 83042"/>
                <a:gd name="connsiteX10" fmla="*/ 19064 w 69660"/>
                <a:gd name="connsiteY10" fmla="*/ 11771 h 83042"/>
                <a:gd name="connsiteX11" fmla="*/ 42930 w 69660"/>
                <a:gd name="connsiteY11" fmla="*/ 0 h 83042"/>
                <a:gd name="connsiteX12" fmla="*/ 69660 w 69660"/>
                <a:gd name="connsiteY12" fmla="*/ 32773 h 83042"/>
                <a:gd name="connsiteX13" fmla="*/ 69660 w 69660"/>
                <a:gd name="connsiteY13" fmla="*/ 83042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60" h="83042">
                  <a:moveTo>
                    <a:pt x="69660" y="83042"/>
                  </a:moveTo>
                  <a:lnTo>
                    <a:pt x="50741" y="83042"/>
                  </a:lnTo>
                  <a:lnTo>
                    <a:pt x="50741" y="36751"/>
                  </a:lnTo>
                  <a:cubicBezTo>
                    <a:pt x="50741" y="24977"/>
                    <a:pt x="47241" y="17024"/>
                    <a:pt x="35785" y="17024"/>
                  </a:cubicBezTo>
                  <a:cubicBezTo>
                    <a:pt x="22593" y="17024"/>
                    <a:pt x="18919" y="27841"/>
                    <a:pt x="18919" y="36592"/>
                  </a:cubicBezTo>
                  <a:lnTo>
                    <a:pt x="18919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5" y="2068"/>
                  </a:lnTo>
                  <a:lnTo>
                    <a:pt x="18775" y="11771"/>
                  </a:lnTo>
                  <a:lnTo>
                    <a:pt x="19064" y="11771"/>
                  </a:lnTo>
                  <a:cubicBezTo>
                    <a:pt x="23837" y="4614"/>
                    <a:pt x="32429" y="0"/>
                    <a:pt x="42930" y="0"/>
                  </a:cubicBezTo>
                  <a:cubicBezTo>
                    <a:pt x="61386" y="0"/>
                    <a:pt x="69660" y="13521"/>
                    <a:pt x="69660" y="32773"/>
                  </a:cubicBezTo>
                  <a:lnTo>
                    <a:pt x="69660" y="8304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9" name="Freihandform: Form 160">
              <a:extLst>
                <a:ext uri="{FF2B5EF4-FFF2-40B4-BE49-F238E27FC236}">
                  <a16:creationId xmlns:a16="http://schemas.microsoft.com/office/drawing/2014/main" id="{42C82951-E393-3C40-9917-14EE3E19C1F7}"/>
                </a:ext>
              </a:extLst>
            </p:cNvPr>
            <p:cNvSpPr/>
            <p:nvPr/>
          </p:nvSpPr>
          <p:spPr>
            <a:xfrm>
              <a:off x="3890769" y="329344"/>
              <a:ext cx="24010" cy="116926"/>
            </a:xfrm>
            <a:custGeom>
              <a:avLst/>
              <a:gdLst>
                <a:gd name="connsiteX0" fmla="*/ 24011 w 24010"/>
                <a:gd name="connsiteY0" fmla="*/ 11453 h 116926"/>
                <a:gd name="connsiteX1" fmla="*/ 11919 w 24010"/>
                <a:gd name="connsiteY1" fmla="*/ 22906 h 116926"/>
                <a:gd name="connsiteX2" fmla="*/ 0 w 24010"/>
                <a:gd name="connsiteY2" fmla="*/ 11453 h 116926"/>
                <a:gd name="connsiteX3" fmla="*/ 11919 w 24010"/>
                <a:gd name="connsiteY3" fmla="*/ 0 h 116926"/>
                <a:gd name="connsiteX4" fmla="*/ 24011 w 24010"/>
                <a:gd name="connsiteY4" fmla="*/ 11453 h 116926"/>
                <a:gd name="connsiteX5" fmla="*/ 21465 w 24010"/>
                <a:gd name="connsiteY5" fmla="*/ 116926 h 116926"/>
                <a:gd name="connsiteX6" fmla="*/ 2546 w 24010"/>
                <a:gd name="connsiteY6" fmla="*/ 116926 h 116926"/>
                <a:gd name="connsiteX7" fmla="*/ 2546 w 24010"/>
                <a:gd name="connsiteY7" fmla="*/ 35952 h 116926"/>
                <a:gd name="connsiteX8" fmla="*/ 21465 w 24010"/>
                <a:gd name="connsiteY8" fmla="*/ 35952 h 116926"/>
                <a:gd name="connsiteX9" fmla="*/ 21465 w 24010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10" h="116926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0" name="Freihandform: Form 161">
              <a:extLst>
                <a:ext uri="{FF2B5EF4-FFF2-40B4-BE49-F238E27FC236}">
                  <a16:creationId xmlns:a16="http://schemas.microsoft.com/office/drawing/2014/main" id="{1F8881B9-95FE-F441-984B-95AEF9061645}"/>
                </a:ext>
              </a:extLst>
            </p:cNvPr>
            <p:cNvSpPr/>
            <p:nvPr/>
          </p:nvSpPr>
          <p:spPr>
            <a:xfrm>
              <a:off x="3928290" y="365297"/>
              <a:ext cx="78598" cy="80973"/>
            </a:xfrm>
            <a:custGeom>
              <a:avLst/>
              <a:gdLst>
                <a:gd name="connsiteX0" fmla="*/ 78599 w 78598"/>
                <a:gd name="connsiteY0" fmla="*/ 0 h 80973"/>
                <a:gd name="connsiteX1" fmla="*/ 49150 w 78598"/>
                <a:gd name="connsiteY1" fmla="*/ 80974 h 80973"/>
                <a:gd name="connsiteX2" fmla="*/ 29420 w 78598"/>
                <a:gd name="connsiteY2" fmla="*/ 80974 h 80973"/>
                <a:gd name="connsiteX3" fmla="*/ 0 w 78598"/>
                <a:gd name="connsiteY3" fmla="*/ 0 h 80973"/>
                <a:gd name="connsiteX4" fmla="*/ 20857 w 78598"/>
                <a:gd name="connsiteY4" fmla="*/ 0 h 80973"/>
                <a:gd name="connsiteX5" fmla="*/ 39459 w 78598"/>
                <a:gd name="connsiteY5" fmla="*/ 58861 h 80973"/>
                <a:gd name="connsiteX6" fmla="*/ 39777 w 78598"/>
                <a:gd name="connsiteY6" fmla="*/ 58861 h 80973"/>
                <a:gd name="connsiteX7" fmla="*/ 58378 w 78598"/>
                <a:gd name="connsiteY7" fmla="*/ 0 h 80973"/>
                <a:gd name="connsiteX8" fmla="*/ 78599 w 78598"/>
                <a:gd name="connsiteY8" fmla="*/ 0 h 8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98" h="80973">
                  <a:moveTo>
                    <a:pt x="78599" y="0"/>
                  </a:moveTo>
                  <a:lnTo>
                    <a:pt x="49150" y="80974"/>
                  </a:lnTo>
                  <a:lnTo>
                    <a:pt x="29420" y="80974"/>
                  </a:lnTo>
                  <a:lnTo>
                    <a:pt x="0" y="0"/>
                  </a:lnTo>
                  <a:lnTo>
                    <a:pt x="20857" y="0"/>
                  </a:lnTo>
                  <a:lnTo>
                    <a:pt x="39459" y="58861"/>
                  </a:lnTo>
                  <a:lnTo>
                    <a:pt x="39777" y="58861"/>
                  </a:lnTo>
                  <a:lnTo>
                    <a:pt x="58378" y="0"/>
                  </a:lnTo>
                  <a:lnTo>
                    <a:pt x="78599" y="0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1" name="Freihandform: Form 162">
              <a:extLst>
                <a:ext uri="{FF2B5EF4-FFF2-40B4-BE49-F238E27FC236}">
                  <a16:creationId xmlns:a16="http://schemas.microsoft.com/office/drawing/2014/main" id="{E748E429-54C2-6746-8ED8-7465A325EA45}"/>
                </a:ext>
              </a:extLst>
            </p:cNvPr>
            <p:cNvSpPr/>
            <p:nvPr/>
          </p:nvSpPr>
          <p:spPr>
            <a:xfrm>
              <a:off x="4015683" y="363231"/>
              <a:ext cx="73999" cy="84948"/>
            </a:xfrm>
            <a:custGeom>
              <a:avLst/>
              <a:gdLst>
                <a:gd name="connsiteX0" fmla="*/ 40095 w 73999"/>
                <a:gd name="connsiteY0" fmla="*/ 84949 h 84948"/>
                <a:gd name="connsiteX1" fmla="*/ 0 w 73999"/>
                <a:gd name="connsiteY1" fmla="*/ 42317 h 84948"/>
                <a:gd name="connsiteX2" fmla="*/ 38041 w 73999"/>
                <a:gd name="connsiteY2" fmla="*/ 0 h 84948"/>
                <a:gd name="connsiteX3" fmla="*/ 73999 w 73999"/>
                <a:gd name="connsiteY3" fmla="*/ 41203 h 84948"/>
                <a:gd name="connsiteX4" fmla="*/ 73681 w 73999"/>
                <a:gd name="connsiteY4" fmla="*/ 48999 h 84948"/>
                <a:gd name="connsiteX5" fmla="*/ 19267 w 73999"/>
                <a:gd name="connsiteY5" fmla="*/ 48999 h 84948"/>
                <a:gd name="connsiteX6" fmla="*/ 40269 w 73999"/>
                <a:gd name="connsiteY6" fmla="*/ 68725 h 84948"/>
                <a:gd name="connsiteX7" fmla="*/ 60143 w 73999"/>
                <a:gd name="connsiteY7" fmla="*/ 59179 h 84948"/>
                <a:gd name="connsiteX8" fmla="*/ 71916 w 73999"/>
                <a:gd name="connsiteY8" fmla="*/ 71589 h 84948"/>
                <a:gd name="connsiteX9" fmla="*/ 40095 w 73999"/>
                <a:gd name="connsiteY9" fmla="*/ 84949 h 84948"/>
                <a:gd name="connsiteX10" fmla="*/ 18948 w 73999"/>
                <a:gd name="connsiteY10" fmla="*/ 35154 h 84948"/>
                <a:gd name="connsiteX11" fmla="*/ 55688 w 73999"/>
                <a:gd name="connsiteY11" fmla="*/ 35154 h 84948"/>
                <a:gd name="connsiteX12" fmla="*/ 37723 w 73999"/>
                <a:gd name="connsiteY12" fmla="*/ 15587 h 84948"/>
                <a:gd name="connsiteX13" fmla="*/ 18948 w 73999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99" h="84948">
                  <a:moveTo>
                    <a:pt x="40095" y="84949"/>
                  </a:moveTo>
                  <a:cubicBezTo>
                    <a:pt x="16084" y="84949"/>
                    <a:pt x="0" y="67927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3"/>
                    <a:pt x="52332" y="84949"/>
                    <a:pt x="40095" y="84949"/>
                  </a:cubicBezTo>
                  <a:close/>
                  <a:moveTo>
                    <a:pt x="18948" y="35154"/>
                  </a:moveTo>
                  <a:lnTo>
                    <a:pt x="55688" y="35154"/>
                  </a:lnTo>
                  <a:cubicBezTo>
                    <a:pt x="54906" y="22744"/>
                    <a:pt x="48368" y="15587"/>
                    <a:pt x="37723" y="15587"/>
                  </a:cubicBezTo>
                  <a:cubicBezTo>
                    <a:pt x="27222" y="15587"/>
                    <a:pt x="20539" y="22587"/>
                    <a:pt x="18948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2" name="Freihandform: Form 163">
              <a:extLst>
                <a:ext uri="{FF2B5EF4-FFF2-40B4-BE49-F238E27FC236}">
                  <a16:creationId xmlns:a16="http://schemas.microsoft.com/office/drawing/2014/main" id="{D834ABD2-793F-4E40-B3A0-314FD7759867}"/>
                </a:ext>
              </a:extLst>
            </p:cNvPr>
            <p:cNvSpPr/>
            <p:nvPr/>
          </p:nvSpPr>
          <p:spPr>
            <a:xfrm>
              <a:off x="4110337" y="363231"/>
              <a:ext cx="49005" cy="83039"/>
            </a:xfrm>
            <a:custGeom>
              <a:avLst/>
              <a:gdLst>
                <a:gd name="connsiteX0" fmla="*/ 49005 w 49005"/>
                <a:gd name="connsiteY0" fmla="*/ 1747 h 83039"/>
                <a:gd name="connsiteX1" fmla="*/ 45968 w 49005"/>
                <a:gd name="connsiteY1" fmla="*/ 21155 h 83039"/>
                <a:gd name="connsiteX2" fmla="*/ 35495 w 49005"/>
                <a:gd name="connsiteY2" fmla="*/ 18610 h 83039"/>
                <a:gd name="connsiteX3" fmla="*/ 18948 w 49005"/>
                <a:gd name="connsiteY3" fmla="*/ 41518 h 83039"/>
                <a:gd name="connsiteX4" fmla="*/ 18948 w 49005"/>
                <a:gd name="connsiteY4" fmla="*/ 83039 h 83039"/>
                <a:gd name="connsiteX5" fmla="*/ 0 w 49005"/>
                <a:gd name="connsiteY5" fmla="*/ 83039 h 83039"/>
                <a:gd name="connsiteX6" fmla="*/ 0 w 49005"/>
                <a:gd name="connsiteY6" fmla="*/ 2066 h 83039"/>
                <a:gd name="connsiteX7" fmla="*/ 18630 w 49005"/>
                <a:gd name="connsiteY7" fmla="*/ 2066 h 83039"/>
                <a:gd name="connsiteX8" fmla="*/ 18630 w 49005"/>
                <a:gd name="connsiteY8" fmla="*/ 12248 h 83039"/>
                <a:gd name="connsiteX9" fmla="*/ 18948 w 49005"/>
                <a:gd name="connsiteY9" fmla="*/ 12248 h 83039"/>
                <a:gd name="connsiteX10" fmla="*/ 40095 w 49005"/>
                <a:gd name="connsiteY10" fmla="*/ 0 h 83039"/>
                <a:gd name="connsiteX11" fmla="*/ 49005 w 49005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05" h="83039">
                  <a:moveTo>
                    <a:pt x="49005" y="1747"/>
                  </a:moveTo>
                  <a:lnTo>
                    <a:pt x="45968" y="21155"/>
                  </a:lnTo>
                  <a:cubicBezTo>
                    <a:pt x="43104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3" name="Freihandform: Form 165">
              <a:extLst>
                <a:ext uri="{FF2B5EF4-FFF2-40B4-BE49-F238E27FC236}">
                  <a16:creationId xmlns:a16="http://schemas.microsoft.com/office/drawing/2014/main" id="{9E1E59A2-1259-2745-A860-77FCFB115F47}"/>
                </a:ext>
              </a:extLst>
            </p:cNvPr>
            <p:cNvSpPr/>
            <p:nvPr/>
          </p:nvSpPr>
          <p:spPr>
            <a:xfrm>
              <a:off x="4168165" y="363231"/>
              <a:ext cx="62370" cy="84951"/>
            </a:xfrm>
            <a:custGeom>
              <a:avLst/>
              <a:gdLst>
                <a:gd name="connsiteX0" fmla="*/ 9084 w 62370"/>
                <a:gd name="connsiteY0" fmla="*/ 60134 h 84951"/>
                <a:gd name="connsiteX1" fmla="*/ 31995 w 62370"/>
                <a:gd name="connsiteY1" fmla="*/ 69203 h 84951"/>
                <a:gd name="connsiteX2" fmla="*/ 43914 w 62370"/>
                <a:gd name="connsiteY2" fmla="*/ 61088 h 84951"/>
                <a:gd name="connsiteX3" fmla="*/ 3356 w 62370"/>
                <a:gd name="connsiteY3" fmla="*/ 25136 h 84951"/>
                <a:gd name="connsiteX4" fmla="*/ 33905 w 62370"/>
                <a:gd name="connsiteY4" fmla="*/ 0 h 84951"/>
                <a:gd name="connsiteX5" fmla="*/ 61907 w 62370"/>
                <a:gd name="connsiteY5" fmla="*/ 8433 h 84951"/>
                <a:gd name="connsiteX6" fmla="*/ 52997 w 62370"/>
                <a:gd name="connsiteY6" fmla="*/ 23227 h 84951"/>
                <a:gd name="connsiteX7" fmla="*/ 33586 w 62370"/>
                <a:gd name="connsiteY7" fmla="*/ 16067 h 84951"/>
                <a:gd name="connsiteX8" fmla="*/ 21957 w 62370"/>
                <a:gd name="connsiteY8" fmla="*/ 23545 h 84951"/>
                <a:gd name="connsiteX9" fmla="*/ 62370 w 62370"/>
                <a:gd name="connsiteY9" fmla="*/ 59338 h 84951"/>
                <a:gd name="connsiteX10" fmla="*/ 31185 w 62370"/>
                <a:gd name="connsiteY10" fmla="*/ 84951 h 84951"/>
                <a:gd name="connsiteX11" fmla="*/ 0 w 62370"/>
                <a:gd name="connsiteY11" fmla="*/ 75090 h 84951"/>
                <a:gd name="connsiteX12" fmla="*/ 9084 w 62370"/>
                <a:gd name="connsiteY12" fmla="*/ 6013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70" h="84951">
                  <a:moveTo>
                    <a:pt x="9084" y="60134"/>
                  </a:moveTo>
                  <a:cubicBezTo>
                    <a:pt x="17039" y="66177"/>
                    <a:pt x="24821" y="69203"/>
                    <a:pt x="31995" y="69203"/>
                  </a:cubicBezTo>
                  <a:cubicBezTo>
                    <a:pt x="38996" y="69203"/>
                    <a:pt x="43914" y="66018"/>
                    <a:pt x="43914" y="61088"/>
                  </a:cubicBezTo>
                  <a:cubicBezTo>
                    <a:pt x="43914" y="47246"/>
                    <a:pt x="3356" y="52178"/>
                    <a:pt x="3356" y="25136"/>
                  </a:cubicBezTo>
                  <a:cubicBezTo>
                    <a:pt x="3356" y="10183"/>
                    <a:pt x="15766" y="0"/>
                    <a:pt x="33905" y="0"/>
                  </a:cubicBezTo>
                  <a:cubicBezTo>
                    <a:pt x="43596" y="0"/>
                    <a:pt x="53316" y="2864"/>
                    <a:pt x="61907" y="8433"/>
                  </a:cubicBezTo>
                  <a:lnTo>
                    <a:pt x="52997" y="23227"/>
                  </a:lnTo>
                  <a:cubicBezTo>
                    <a:pt x="45997" y="18454"/>
                    <a:pt x="39777" y="16067"/>
                    <a:pt x="33586" y="16067"/>
                  </a:cubicBezTo>
                  <a:cubicBezTo>
                    <a:pt x="26586" y="16067"/>
                    <a:pt x="21957" y="19090"/>
                    <a:pt x="21957" y="23545"/>
                  </a:cubicBezTo>
                  <a:cubicBezTo>
                    <a:pt x="21957" y="36748"/>
                    <a:pt x="62370" y="32134"/>
                    <a:pt x="62370" y="59338"/>
                  </a:cubicBezTo>
                  <a:cubicBezTo>
                    <a:pt x="62370" y="74610"/>
                    <a:pt x="49815" y="84951"/>
                    <a:pt x="31185" y="84951"/>
                  </a:cubicBezTo>
                  <a:cubicBezTo>
                    <a:pt x="20366" y="84951"/>
                    <a:pt x="9402" y="81610"/>
                    <a:pt x="0" y="75090"/>
                  </a:cubicBezTo>
                  <a:lnTo>
                    <a:pt x="9084" y="6013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4" name="Freihandform: Form 166">
              <a:extLst>
                <a:ext uri="{FF2B5EF4-FFF2-40B4-BE49-F238E27FC236}">
                  <a16:creationId xmlns:a16="http://schemas.microsoft.com/office/drawing/2014/main" id="{843F41C7-DCE9-104D-8FE0-1668EF3AFA87}"/>
                </a:ext>
              </a:extLst>
            </p:cNvPr>
            <p:cNvSpPr/>
            <p:nvPr/>
          </p:nvSpPr>
          <p:spPr>
            <a:xfrm>
              <a:off x="4248240" y="329344"/>
              <a:ext cx="24010" cy="116926"/>
            </a:xfrm>
            <a:custGeom>
              <a:avLst/>
              <a:gdLst>
                <a:gd name="connsiteX0" fmla="*/ 24011 w 24010"/>
                <a:gd name="connsiteY0" fmla="*/ 11453 h 116926"/>
                <a:gd name="connsiteX1" fmla="*/ 11919 w 24010"/>
                <a:gd name="connsiteY1" fmla="*/ 22906 h 116926"/>
                <a:gd name="connsiteX2" fmla="*/ 0 w 24010"/>
                <a:gd name="connsiteY2" fmla="*/ 11453 h 116926"/>
                <a:gd name="connsiteX3" fmla="*/ 11919 w 24010"/>
                <a:gd name="connsiteY3" fmla="*/ 0 h 116926"/>
                <a:gd name="connsiteX4" fmla="*/ 24011 w 24010"/>
                <a:gd name="connsiteY4" fmla="*/ 11453 h 116926"/>
                <a:gd name="connsiteX5" fmla="*/ 21465 w 24010"/>
                <a:gd name="connsiteY5" fmla="*/ 116926 h 116926"/>
                <a:gd name="connsiteX6" fmla="*/ 2546 w 24010"/>
                <a:gd name="connsiteY6" fmla="*/ 116926 h 116926"/>
                <a:gd name="connsiteX7" fmla="*/ 2546 w 24010"/>
                <a:gd name="connsiteY7" fmla="*/ 35952 h 116926"/>
                <a:gd name="connsiteX8" fmla="*/ 21465 w 24010"/>
                <a:gd name="connsiteY8" fmla="*/ 35952 h 116926"/>
                <a:gd name="connsiteX9" fmla="*/ 21465 w 24010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10" h="116926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5" name="Freihandform: Form 168">
              <a:extLst>
                <a:ext uri="{FF2B5EF4-FFF2-40B4-BE49-F238E27FC236}">
                  <a16:creationId xmlns:a16="http://schemas.microsoft.com/office/drawing/2014/main" id="{43C42B1E-8E1F-2B43-9AE8-B4EA6DE0E352}"/>
                </a:ext>
              </a:extLst>
            </p:cNvPr>
            <p:cNvSpPr/>
            <p:nvPr/>
          </p:nvSpPr>
          <p:spPr>
            <a:xfrm>
              <a:off x="4285760" y="339047"/>
              <a:ext cx="50451" cy="109132"/>
            </a:xfrm>
            <a:custGeom>
              <a:avLst/>
              <a:gdLst>
                <a:gd name="connsiteX0" fmla="*/ 50452 w 50451"/>
                <a:gd name="connsiteY0" fmla="*/ 89887 h 109132"/>
                <a:gd name="connsiteX1" fmla="*/ 50452 w 50451"/>
                <a:gd name="connsiteY1" fmla="*/ 106113 h 109132"/>
                <a:gd name="connsiteX2" fmla="*/ 34541 w 50451"/>
                <a:gd name="connsiteY2" fmla="*/ 109133 h 109132"/>
                <a:gd name="connsiteX3" fmla="*/ 12410 w 50451"/>
                <a:gd name="connsiteY3" fmla="*/ 86383 h 109132"/>
                <a:gd name="connsiteX4" fmla="*/ 12410 w 50451"/>
                <a:gd name="connsiteY4" fmla="*/ 41998 h 109132"/>
                <a:gd name="connsiteX5" fmla="*/ 0 w 50451"/>
                <a:gd name="connsiteY5" fmla="*/ 41998 h 109132"/>
                <a:gd name="connsiteX6" fmla="*/ 0 w 50451"/>
                <a:gd name="connsiteY6" fmla="*/ 26250 h 109132"/>
                <a:gd name="connsiteX7" fmla="*/ 12266 w 50451"/>
                <a:gd name="connsiteY7" fmla="*/ 26250 h 109132"/>
                <a:gd name="connsiteX8" fmla="*/ 12266 w 50451"/>
                <a:gd name="connsiteY8" fmla="*/ 4137 h 109132"/>
                <a:gd name="connsiteX9" fmla="*/ 31185 w 50451"/>
                <a:gd name="connsiteY9" fmla="*/ 0 h 109132"/>
                <a:gd name="connsiteX10" fmla="*/ 31185 w 50451"/>
                <a:gd name="connsiteY10" fmla="*/ 26250 h 109132"/>
                <a:gd name="connsiteX11" fmla="*/ 50452 w 50451"/>
                <a:gd name="connsiteY11" fmla="*/ 26250 h 109132"/>
                <a:gd name="connsiteX12" fmla="*/ 50452 w 50451"/>
                <a:gd name="connsiteY12" fmla="*/ 41998 h 109132"/>
                <a:gd name="connsiteX13" fmla="*/ 31185 w 50451"/>
                <a:gd name="connsiteY13" fmla="*/ 41998 h 109132"/>
                <a:gd name="connsiteX14" fmla="*/ 31185 w 50451"/>
                <a:gd name="connsiteY14" fmla="*/ 81928 h 109132"/>
                <a:gd name="connsiteX15" fmla="*/ 39951 w 50451"/>
                <a:gd name="connsiteY15" fmla="*/ 92589 h 109132"/>
                <a:gd name="connsiteX16" fmla="*/ 50452 w 50451"/>
                <a:gd name="connsiteY16" fmla="*/ 89887 h 10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51" h="109132">
                  <a:moveTo>
                    <a:pt x="50452" y="89887"/>
                  </a:moveTo>
                  <a:lnTo>
                    <a:pt x="50452" y="106113"/>
                  </a:lnTo>
                  <a:cubicBezTo>
                    <a:pt x="46315" y="108022"/>
                    <a:pt x="40095" y="109133"/>
                    <a:pt x="34541" y="109133"/>
                  </a:cubicBezTo>
                  <a:cubicBezTo>
                    <a:pt x="20221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66" y="26250"/>
                  </a:lnTo>
                  <a:lnTo>
                    <a:pt x="12266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52" y="26250"/>
                  </a:lnTo>
                  <a:lnTo>
                    <a:pt x="50452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51" y="92589"/>
                  </a:cubicBezTo>
                  <a:cubicBezTo>
                    <a:pt x="43451" y="92589"/>
                    <a:pt x="47269" y="91475"/>
                    <a:pt x="50452" y="8988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6" name="Freihandform: Form 169">
              <a:extLst>
                <a:ext uri="{FF2B5EF4-FFF2-40B4-BE49-F238E27FC236}">
                  <a16:creationId xmlns:a16="http://schemas.microsoft.com/office/drawing/2014/main" id="{E3245A4C-C506-B04C-B0EC-E79018486234}"/>
                </a:ext>
              </a:extLst>
            </p:cNvPr>
            <p:cNvSpPr/>
            <p:nvPr/>
          </p:nvSpPr>
          <p:spPr>
            <a:xfrm>
              <a:off x="4350994" y="330617"/>
              <a:ext cx="68734" cy="117562"/>
            </a:xfrm>
            <a:custGeom>
              <a:avLst/>
              <a:gdLst>
                <a:gd name="connsiteX0" fmla="*/ 34830 w 68734"/>
                <a:gd name="connsiteY0" fmla="*/ 65384 h 117562"/>
                <a:gd name="connsiteX1" fmla="*/ 50104 w 68734"/>
                <a:gd name="connsiteY1" fmla="*/ 67132 h 117562"/>
                <a:gd name="connsiteX2" fmla="*/ 50104 w 68734"/>
                <a:gd name="connsiteY2" fmla="*/ 64268 h 117562"/>
                <a:gd name="connsiteX3" fmla="*/ 32284 w 68734"/>
                <a:gd name="connsiteY3" fmla="*/ 48519 h 117562"/>
                <a:gd name="connsiteX4" fmla="*/ 11774 w 68734"/>
                <a:gd name="connsiteY4" fmla="*/ 53133 h 117562"/>
                <a:gd name="connsiteX5" fmla="*/ 7637 w 68734"/>
                <a:gd name="connsiteY5" fmla="*/ 37225 h 117562"/>
                <a:gd name="connsiteX6" fmla="*/ 34193 w 68734"/>
                <a:gd name="connsiteY6" fmla="*/ 32611 h 117562"/>
                <a:gd name="connsiteX7" fmla="*/ 68734 w 68734"/>
                <a:gd name="connsiteY7" fmla="*/ 63949 h 117562"/>
                <a:gd name="connsiteX8" fmla="*/ 68734 w 68734"/>
                <a:gd name="connsiteY8" fmla="*/ 115653 h 117562"/>
                <a:gd name="connsiteX9" fmla="*/ 50740 w 68734"/>
                <a:gd name="connsiteY9" fmla="*/ 115653 h 117562"/>
                <a:gd name="connsiteX10" fmla="*/ 50740 w 68734"/>
                <a:gd name="connsiteY10" fmla="*/ 107064 h 117562"/>
                <a:gd name="connsiteX11" fmla="*/ 50422 w 68734"/>
                <a:gd name="connsiteY11" fmla="*/ 107064 h 117562"/>
                <a:gd name="connsiteX12" fmla="*/ 26730 w 68734"/>
                <a:gd name="connsiteY12" fmla="*/ 117563 h 117562"/>
                <a:gd name="connsiteX13" fmla="*/ 0 w 68734"/>
                <a:gd name="connsiteY13" fmla="*/ 91790 h 117562"/>
                <a:gd name="connsiteX14" fmla="*/ 34830 w 68734"/>
                <a:gd name="connsiteY14" fmla="*/ 65384 h 117562"/>
                <a:gd name="connsiteX15" fmla="*/ 19411 w 68734"/>
                <a:gd name="connsiteY15" fmla="*/ 22113 h 117562"/>
                <a:gd name="connsiteX16" fmla="*/ 8100 w 68734"/>
                <a:gd name="connsiteY16" fmla="*/ 11135 h 117562"/>
                <a:gd name="connsiteX17" fmla="*/ 19411 w 68734"/>
                <a:gd name="connsiteY17" fmla="*/ 0 h 117562"/>
                <a:gd name="connsiteX18" fmla="*/ 30693 w 68734"/>
                <a:gd name="connsiteY18" fmla="*/ 11135 h 117562"/>
                <a:gd name="connsiteX19" fmla="*/ 19411 w 68734"/>
                <a:gd name="connsiteY19" fmla="*/ 22113 h 117562"/>
                <a:gd name="connsiteX20" fmla="*/ 31648 w 68734"/>
                <a:gd name="connsiteY20" fmla="*/ 103405 h 117562"/>
                <a:gd name="connsiteX21" fmla="*/ 50104 w 68734"/>
                <a:gd name="connsiteY21" fmla="*/ 93702 h 117562"/>
                <a:gd name="connsiteX22" fmla="*/ 50104 w 68734"/>
                <a:gd name="connsiteY22" fmla="*/ 79545 h 117562"/>
                <a:gd name="connsiteX23" fmla="*/ 36913 w 68734"/>
                <a:gd name="connsiteY23" fmla="*/ 77954 h 117562"/>
                <a:gd name="connsiteX24" fmla="*/ 18138 w 68734"/>
                <a:gd name="connsiteY24" fmla="*/ 91316 h 117562"/>
                <a:gd name="connsiteX25" fmla="*/ 31648 w 68734"/>
                <a:gd name="connsiteY25" fmla="*/ 103405 h 117562"/>
                <a:gd name="connsiteX26" fmla="*/ 52505 w 68734"/>
                <a:gd name="connsiteY26" fmla="*/ 22113 h 117562"/>
                <a:gd name="connsiteX27" fmla="*/ 41194 w 68734"/>
                <a:gd name="connsiteY27" fmla="*/ 11135 h 117562"/>
                <a:gd name="connsiteX28" fmla="*/ 52505 w 68734"/>
                <a:gd name="connsiteY28" fmla="*/ 0 h 117562"/>
                <a:gd name="connsiteX29" fmla="*/ 63787 w 68734"/>
                <a:gd name="connsiteY29" fmla="*/ 11135 h 117562"/>
                <a:gd name="connsiteX30" fmla="*/ 52505 w 68734"/>
                <a:gd name="connsiteY30" fmla="*/ 22113 h 1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734" h="117562">
                  <a:moveTo>
                    <a:pt x="34830" y="65384"/>
                  </a:moveTo>
                  <a:cubicBezTo>
                    <a:pt x="40095" y="65384"/>
                    <a:pt x="44868" y="65702"/>
                    <a:pt x="50104" y="67132"/>
                  </a:cubicBezTo>
                  <a:lnTo>
                    <a:pt x="50104" y="64268"/>
                  </a:lnTo>
                  <a:cubicBezTo>
                    <a:pt x="50104" y="53926"/>
                    <a:pt x="44058" y="48519"/>
                    <a:pt x="32284" y="48519"/>
                  </a:cubicBezTo>
                  <a:cubicBezTo>
                    <a:pt x="25775" y="48519"/>
                    <a:pt x="18456" y="50110"/>
                    <a:pt x="11774" y="53133"/>
                  </a:cubicBezTo>
                  <a:lnTo>
                    <a:pt x="7637" y="37225"/>
                  </a:lnTo>
                  <a:cubicBezTo>
                    <a:pt x="15101" y="34361"/>
                    <a:pt x="24965" y="32611"/>
                    <a:pt x="34193" y="32611"/>
                  </a:cubicBezTo>
                  <a:cubicBezTo>
                    <a:pt x="56931" y="32611"/>
                    <a:pt x="68734" y="43271"/>
                    <a:pt x="68734" y="63949"/>
                  </a:cubicBezTo>
                  <a:lnTo>
                    <a:pt x="68734" y="115653"/>
                  </a:lnTo>
                  <a:lnTo>
                    <a:pt x="50740" y="115653"/>
                  </a:lnTo>
                  <a:lnTo>
                    <a:pt x="50740" y="107064"/>
                  </a:lnTo>
                  <a:lnTo>
                    <a:pt x="50422" y="107064"/>
                  </a:lnTo>
                  <a:cubicBezTo>
                    <a:pt x="43422" y="114221"/>
                    <a:pt x="36103" y="117563"/>
                    <a:pt x="26730" y="117563"/>
                  </a:cubicBezTo>
                  <a:cubicBezTo>
                    <a:pt x="10501" y="117563"/>
                    <a:pt x="0" y="107542"/>
                    <a:pt x="0" y="91790"/>
                  </a:cubicBezTo>
                  <a:cubicBezTo>
                    <a:pt x="0" y="74610"/>
                    <a:pt x="12237" y="65384"/>
                    <a:pt x="34830" y="65384"/>
                  </a:cubicBezTo>
                  <a:close/>
                  <a:moveTo>
                    <a:pt x="19411" y="22113"/>
                  </a:moveTo>
                  <a:cubicBezTo>
                    <a:pt x="13365" y="22113"/>
                    <a:pt x="8100" y="17022"/>
                    <a:pt x="8100" y="11135"/>
                  </a:cubicBezTo>
                  <a:cubicBezTo>
                    <a:pt x="8100" y="5248"/>
                    <a:pt x="13365" y="0"/>
                    <a:pt x="19411" y="0"/>
                  </a:cubicBezTo>
                  <a:cubicBezTo>
                    <a:pt x="25457" y="0"/>
                    <a:pt x="30693" y="5248"/>
                    <a:pt x="30693" y="11135"/>
                  </a:cubicBezTo>
                  <a:cubicBezTo>
                    <a:pt x="30693" y="17022"/>
                    <a:pt x="25457" y="22113"/>
                    <a:pt x="19411" y="22113"/>
                  </a:cubicBezTo>
                  <a:close/>
                  <a:moveTo>
                    <a:pt x="31648" y="103405"/>
                  </a:moveTo>
                  <a:cubicBezTo>
                    <a:pt x="38475" y="103405"/>
                    <a:pt x="44868" y="100064"/>
                    <a:pt x="50104" y="93702"/>
                  </a:cubicBezTo>
                  <a:lnTo>
                    <a:pt x="50104" y="79545"/>
                  </a:lnTo>
                  <a:cubicBezTo>
                    <a:pt x="45649" y="78431"/>
                    <a:pt x="41021" y="77954"/>
                    <a:pt x="36913" y="77954"/>
                  </a:cubicBezTo>
                  <a:cubicBezTo>
                    <a:pt x="24965" y="77954"/>
                    <a:pt x="18138" y="82727"/>
                    <a:pt x="18138" y="91316"/>
                  </a:cubicBezTo>
                  <a:cubicBezTo>
                    <a:pt x="18138" y="98791"/>
                    <a:pt x="23374" y="103405"/>
                    <a:pt x="31648" y="103405"/>
                  </a:cubicBezTo>
                  <a:close/>
                  <a:moveTo>
                    <a:pt x="52505" y="22113"/>
                  </a:moveTo>
                  <a:cubicBezTo>
                    <a:pt x="46430" y="22113"/>
                    <a:pt x="41194" y="17022"/>
                    <a:pt x="41194" y="11135"/>
                  </a:cubicBezTo>
                  <a:cubicBezTo>
                    <a:pt x="41194" y="5248"/>
                    <a:pt x="46430" y="0"/>
                    <a:pt x="52505" y="0"/>
                  </a:cubicBezTo>
                  <a:cubicBezTo>
                    <a:pt x="58551" y="0"/>
                    <a:pt x="63787" y="5248"/>
                    <a:pt x="63787" y="11135"/>
                  </a:cubicBezTo>
                  <a:cubicBezTo>
                    <a:pt x="63787" y="17022"/>
                    <a:pt x="58551" y="22113"/>
                    <a:pt x="52505" y="22113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7" name="Freihandform: Form 170">
              <a:extLst>
                <a:ext uri="{FF2B5EF4-FFF2-40B4-BE49-F238E27FC236}">
                  <a16:creationId xmlns:a16="http://schemas.microsoft.com/office/drawing/2014/main" id="{3D5F1E46-2B25-BE4F-9A18-193776CDD0DC}"/>
                </a:ext>
              </a:extLst>
            </p:cNvPr>
            <p:cNvSpPr/>
            <p:nvPr/>
          </p:nvSpPr>
          <p:spPr>
            <a:xfrm>
              <a:off x="4434424" y="339047"/>
              <a:ext cx="50422" cy="109132"/>
            </a:xfrm>
            <a:custGeom>
              <a:avLst/>
              <a:gdLst>
                <a:gd name="connsiteX0" fmla="*/ 50423 w 50422"/>
                <a:gd name="connsiteY0" fmla="*/ 89887 h 109132"/>
                <a:gd name="connsiteX1" fmla="*/ 50423 w 50422"/>
                <a:gd name="connsiteY1" fmla="*/ 106113 h 109132"/>
                <a:gd name="connsiteX2" fmla="*/ 34512 w 50422"/>
                <a:gd name="connsiteY2" fmla="*/ 109133 h 109132"/>
                <a:gd name="connsiteX3" fmla="*/ 12410 w 50422"/>
                <a:gd name="connsiteY3" fmla="*/ 86383 h 109132"/>
                <a:gd name="connsiteX4" fmla="*/ 12410 w 50422"/>
                <a:gd name="connsiteY4" fmla="*/ 41998 h 109132"/>
                <a:gd name="connsiteX5" fmla="*/ 0 w 50422"/>
                <a:gd name="connsiteY5" fmla="*/ 41998 h 109132"/>
                <a:gd name="connsiteX6" fmla="*/ 0 w 50422"/>
                <a:gd name="connsiteY6" fmla="*/ 26250 h 109132"/>
                <a:gd name="connsiteX7" fmla="*/ 12237 w 50422"/>
                <a:gd name="connsiteY7" fmla="*/ 26250 h 109132"/>
                <a:gd name="connsiteX8" fmla="*/ 12237 w 50422"/>
                <a:gd name="connsiteY8" fmla="*/ 4137 h 109132"/>
                <a:gd name="connsiteX9" fmla="*/ 31185 w 50422"/>
                <a:gd name="connsiteY9" fmla="*/ 0 h 109132"/>
                <a:gd name="connsiteX10" fmla="*/ 31185 w 50422"/>
                <a:gd name="connsiteY10" fmla="*/ 26250 h 109132"/>
                <a:gd name="connsiteX11" fmla="*/ 50423 w 50422"/>
                <a:gd name="connsiteY11" fmla="*/ 26250 h 109132"/>
                <a:gd name="connsiteX12" fmla="*/ 50423 w 50422"/>
                <a:gd name="connsiteY12" fmla="*/ 41998 h 109132"/>
                <a:gd name="connsiteX13" fmla="*/ 31185 w 50422"/>
                <a:gd name="connsiteY13" fmla="*/ 41998 h 109132"/>
                <a:gd name="connsiteX14" fmla="*/ 31185 w 50422"/>
                <a:gd name="connsiteY14" fmla="*/ 81928 h 109132"/>
                <a:gd name="connsiteX15" fmla="*/ 39922 w 50422"/>
                <a:gd name="connsiteY15" fmla="*/ 92589 h 109132"/>
                <a:gd name="connsiteX16" fmla="*/ 50423 w 50422"/>
                <a:gd name="connsiteY16" fmla="*/ 89887 h 10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22" h="109132">
                  <a:moveTo>
                    <a:pt x="50423" y="89887"/>
                  </a:moveTo>
                  <a:lnTo>
                    <a:pt x="50423" y="106113"/>
                  </a:lnTo>
                  <a:cubicBezTo>
                    <a:pt x="46286" y="108022"/>
                    <a:pt x="40095" y="109133"/>
                    <a:pt x="34512" y="109133"/>
                  </a:cubicBezTo>
                  <a:cubicBezTo>
                    <a:pt x="20192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37" y="26250"/>
                  </a:lnTo>
                  <a:lnTo>
                    <a:pt x="12237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23" y="26250"/>
                  </a:lnTo>
                  <a:lnTo>
                    <a:pt x="50423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22" y="92589"/>
                  </a:cubicBezTo>
                  <a:cubicBezTo>
                    <a:pt x="43422" y="92589"/>
                    <a:pt x="47240" y="91475"/>
                    <a:pt x="50423" y="8988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8" name="Freihandform: Form 171">
              <a:extLst>
                <a:ext uri="{FF2B5EF4-FFF2-40B4-BE49-F238E27FC236}">
                  <a16:creationId xmlns:a16="http://schemas.microsoft.com/office/drawing/2014/main" id="{2B991A34-D30D-9D4B-AE64-2897417737D1}"/>
                </a:ext>
              </a:extLst>
            </p:cNvPr>
            <p:cNvSpPr/>
            <p:nvPr/>
          </p:nvSpPr>
          <p:spPr>
            <a:xfrm>
              <a:off x="2151789" y="509291"/>
              <a:ext cx="73180" cy="111996"/>
            </a:xfrm>
            <a:custGeom>
              <a:avLst/>
              <a:gdLst>
                <a:gd name="connsiteX0" fmla="*/ 73178 w 73180"/>
                <a:gd name="connsiteY0" fmla="*/ 111997 h 111996"/>
                <a:gd name="connsiteX1" fmla="*/ 0 w 73180"/>
                <a:gd name="connsiteY1" fmla="*/ 111997 h 111996"/>
                <a:gd name="connsiteX2" fmla="*/ 0 w 73180"/>
                <a:gd name="connsiteY2" fmla="*/ 0 h 111996"/>
                <a:gd name="connsiteX3" fmla="*/ 71112 w 73180"/>
                <a:gd name="connsiteY3" fmla="*/ 0 h 111996"/>
                <a:gd name="connsiteX4" fmla="*/ 71112 w 73180"/>
                <a:gd name="connsiteY4" fmla="*/ 18135 h 111996"/>
                <a:gd name="connsiteX5" fmla="*/ 19726 w 73180"/>
                <a:gd name="connsiteY5" fmla="*/ 18135 h 111996"/>
                <a:gd name="connsiteX6" fmla="*/ 19726 w 73180"/>
                <a:gd name="connsiteY6" fmla="*/ 44862 h 111996"/>
                <a:gd name="connsiteX7" fmla="*/ 58861 w 73180"/>
                <a:gd name="connsiteY7" fmla="*/ 44862 h 111996"/>
                <a:gd name="connsiteX8" fmla="*/ 58861 w 73180"/>
                <a:gd name="connsiteY8" fmla="*/ 62839 h 111996"/>
                <a:gd name="connsiteX9" fmla="*/ 19726 w 73180"/>
                <a:gd name="connsiteY9" fmla="*/ 62839 h 111996"/>
                <a:gd name="connsiteX10" fmla="*/ 19726 w 73180"/>
                <a:gd name="connsiteY10" fmla="*/ 93861 h 111996"/>
                <a:gd name="connsiteX11" fmla="*/ 73181 w 73180"/>
                <a:gd name="connsiteY11" fmla="*/ 93861 h 111996"/>
                <a:gd name="connsiteX12" fmla="*/ 73181 w 73180"/>
                <a:gd name="connsiteY12" fmla="*/ 111997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180" h="111996">
                  <a:moveTo>
                    <a:pt x="73178" y="111997"/>
                  </a:moveTo>
                  <a:lnTo>
                    <a:pt x="0" y="111997"/>
                  </a:lnTo>
                  <a:lnTo>
                    <a:pt x="0" y="0"/>
                  </a:lnTo>
                  <a:lnTo>
                    <a:pt x="71112" y="0"/>
                  </a:lnTo>
                  <a:lnTo>
                    <a:pt x="71112" y="18135"/>
                  </a:lnTo>
                  <a:lnTo>
                    <a:pt x="19726" y="18135"/>
                  </a:lnTo>
                  <a:lnTo>
                    <a:pt x="19726" y="44862"/>
                  </a:lnTo>
                  <a:lnTo>
                    <a:pt x="58861" y="44862"/>
                  </a:lnTo>
                  <a:lnTo>
                    <a:pt x="58861" y="62839"/>
                  </a:lnTo>
                  <a:lnTo>
                    <a:pt x="19726" y="62839"/>
                  </a:lnTo>
                  <a:lnTo>
                    <a:pt x="19726" y="93861"/>
                  </a:lnTo>
                  <a:lnTo>
                    <a:pt x="73181" y="93861"/>
                  </a:lnTo>
                  <a:lnTo>
                    <a:pt x="73181" y="111997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9" name="Freihandform: Form 172">
              <a:extLst>
                <a:ext uri="{FF2B5EF4-FFF2-40B4-BE49-F238E27FC236}">
                  <a16:creationId xmlns:a16="http://schemas.microsoft.com/office/drawing/2014/main" id="{71C534A3-2B7B-A34F-BF2E-79B3178884F2}"/>
                </a:ext>
              </a:extLst>
            </p:cNvPr>
            <p:cNvSpPr/>
            <p:nvPr/>
          </p:nvSpPr>
          <p:spPr>
            <a:xfrm>
              <a:off x="2244499" y="538249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4" y="-3"/>
                    <a:pt x="46135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0" name="Freihandform: Form 173">
              <a:extLst>
                <a:ext uri="{FF2B5EF4-FFF2-40B4-BE49-F238E27FC236}">
                  <a16:creationId xmlns:a16="http://schemas.microsoft.com/office/drawing/2014/main" id="{EF1AB201-13E2-154D-9CEC-28832DEAD40D}"/>
                </a:ext>
              </a:extLst>
            </p:cNvPr>
            <p:cNvSpPr/>
            <p:nvPr/>
          </p:nvSpPr>
          <p:spPr>
            <a:xfrm>
              <a:off x="2309493" y="503089"/>
              <a:ext cx="18930" cy="118199"/>
            </a:xfrm>
            <a:custGeom>
              <a:avLst/>
              <a:gdLst>
                <a:gd name="connsiteX0" fmla="*/ 18931 w 18930"/>
                <a:gd name="connsiteY0" fmla="*/ 118199 h 118199"/>
                <a:gd name="connsiteX1" fmla="*/ 0 w 18930"/>
                <a:gd name="connsiteY1" fmla="*/ 118199 h 118199"/>
                <a:gd name="connsiteX2" fmla="*/ 0 w 18930"/>
                <a:gd name="connsiteY2" fmla="*/ 4293 h 118199"/>
                <a:gd name="connsiteX3" fmla="*/ 18931 w 18930"/>
                <a:gd name="connsiteY3" fmla="*/ 0 h 118199"/>
                <a:gd name="connsiteX4" fmla="*/ 18931 w 18930"/>
                <a:gd name="connsiteY4" fmla="*/ 118199 h 11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0" h="118199">
                  <a:moveTo>
                    <a:pt x="18931" y="118199"/>
                  </a:moveTo>
                  <a:lnTo>
                    <a:pt x="0" y="118199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1" name="Freihandform: Form 174">
              <a:extLst>
                <a:ext uri="{FF2B5EF4-FFF2-40B4-BE49-F238E27FC236}">
                  <a16:creationId xmlns:a16="http://schemas.microsoft.com/office/drawing/2014/main" id="{474FD7A4-DCD2-0E47-8902-33F3D59CDBCB}"/>
                </a:ext>
              </a:extLst>
            </p:cNvPr>
            <p:cNvSpPr/>
            <p:nvPr/>
          </p:nvSpPr>
          <p:spPr>
            <a:xfrm>
              <a:off x="2348159" y="538246"/>
              <a:ext cx="68722" cy="84951"/>
            </a:xfrm>
            <a:custGeom>
              <a:avLst/>
              <a:gdLst>
                <a:gd name="connsiteX0" fmla="*/ 34836 w 68722"/>
                <a:gd name="connsiteY0" fmla="*/ 32773 h 84951"/>
                <a:gd name="connsiteX1" fmla="*/ 50107 w 68722"/>
                <a:gd name="connsiteY1" fmla="*/ 34520 h 84951"/>
                <a:gd name="connsiteX2" fmla="*/ 50107 w 68722"/>
                <a:gd name="connsiteY2" fmla="*/ 31656 h 84951"/>
                <a:gd name="connsiteX3" fmla="*/ 32290 w 68722"/>
                <a:gd name="connsiteY3" fmla="*/ 15908 h 84951"/>
                <a:gd name="connsiteX4" fmla="*/ 11768 w 68722"/>
                <a:gd name="connsiteY4" fmla="*/ 20522 h 84951"/>
                <a:gd name="connsiteX5" fmla="*/ 7631 w 68722"/>
                <a:gd name="connsiteY5" fmla="*/ 4614 h 84951"/>
                <a:gd name="connsiteX6" fmla="*/ 34199 w 68722"/>
                <a:gd name="connsiteY6" fmla="*/ 0 h 84951"/>
                <a:gd name="connsiteX7" fmla="*/ 68723 w 68722"/>
                <a:gd name="connsiteY7" fmla="*/ 31338 h 84951"/>
                <a:gd name="connsiteX8" fmla="*/ 68723 w 68722"/>
                <a:gd name="connsiteY8" fmla="*/ 83042 h 84951"/>
                <a:gd name="connsiteX9" fmla="*/ 50746 w 68722"/>
                <a:gd name="connsiteY9" fmla="*/ 83042 h 84951"/>
                <a:gd name="connsiteX10" fmla="*/ 50746 w 68722"/>
                <a:gd name="connsiteY10" fmla="*/ 74453 h 84951"/>
                <a:gd name="connsiteX11" fmla="*/ 50428 w 68722"/>
                <a:gd name="connsiteY11" fmla="*/ 74453 h 84951"/>
                <a:gd name="connsiteX12" fmla="*/ 26724 w 68722"/>
                <a:gd name="connsiteY12" fmla="*/ 84951 h 84951"/>
                <a:gd name="connsiteX13" fmla="*/ 0 w 68722"/>
                <a:gd name="connsiteY13" fmla="*/ 59179 h 84951"/>
                <a:gd name="connsiteX14" fmla="*/ 34836 w 68722"/>
                <a:gd name="connsiteY14" fmla="*/ 32773 h 84951"/>
                <a:gd name="connsiteX15" fmla="*/ 31654 w 68722"/>
                <a:gd name="connsiteY15" fmla="*/ 70794 h 84951"/>
                <a:gd name="connsiteX16" fmla="*/ 50107 w 68722"/>
                <a:gd name="connsiteY16" fmla="*/ 61091 h 84951"/>
                <a:gd name="connsiteX17" fmla="*/ 50107 w 68722"/>
                <a:gd name="connsiteY17" fmla="*/ 46934 h 84951"/>
                <a:gd name="connsiteX18" fmla="*/ 36904 w 68722"/>
                <a:gd name="connsiteY18" fmla="*/ 45343 h 84951"/>
                <a:gd name="connsiteX19" fmla="*/ 18132 w 68722"/>
                <a:gd name="connsiteY19" fmla="*/ 58705 h 84951"/>
                <a:gd name="connsiteX20" fmla="*/ 31654 w 68722"/>
                <a:gd name="connsiteY20" fmla="*/ 7079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722" h="84951">
                  <a:moveTo>
                    <a:pt x="34836" y="32773"/>
                  </a:moveTo>
                  <a:cubicBezTo>
                    <a:pt x="40086" y="32773"/>
                    <a:pt x="44859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4" y="15908"/>
                    <a:pt x="32290" y="15908"/>
                  </a:cubicBezTo>
                  <a:cubicBezTo>
                    <a:pt x="25769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6" y="83042"/>
                  </a:lnTo>
                  <a:lnTo>
                    <a:pt x="50746" y="74453"/>
                  </a:lnTo>
                  <a:lnTo>
                    <a:pt x="50428" y="74453"/>
                  </a:lnTo>
                  <a:cubicBezTo>
                    <a:pt x="43427" y="81610"/>
                    <a:pt x="36109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5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41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2" y="66180"/>
                    <a:pt x="23380" y="70794"/>
                    <a:pt x="31654" y="7079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2" name="Freihandform: Form 175">
              <a:extLst>
                <a:ext uri="{FF2B5EF4-FFF2-40B4-BE49-F238E27FC236}">
                  <a16:creationId xmlns:a16="http://schemas.microsoft.com/office/drawing/2014/main" id="{8C2A71A9-A247-1942-BCAD-17064D6576AA}"/>
                </a:ext>
              </a:extLst>
            </p:cNvPr>
            <p:cNvSpPr/>
            <p:nvPr/>
          </p:nvSpPr>
          <p:spPr>
            <a:xfrm>
              <a:off x="2440884" y="538249"/>
              <a:ext cx="69680" cy="83042"/>
            </a:xfrm>
            <a:custGeom>
              <a:avLst/>
              <a:gdLst>
                <a:gd name="connsiteX0" fmla="*/ 69677 w 69680"/>
                <a:gd name="connsiteY0" fmla="*/ 83039 h 83042"/>
                <a:gd name="connsiteX1" fmla="*/ 50746 w 69680"/>
                <a:gd name="connsiteY1" fmla="*/ 83039 h 83042"/>
                <a:gd name="connsiteX2" fmla="*/ 50746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90 w 69680"/>
                <a:gd name="connsiteY10" fmla="*/ 11771 h 83042"/>
                <a:gd name="connsiteX11" fmla="*/ 42953 w 69680"/>
                <a:gd name="connsiteY11" fmla="*/ 0 h 83042"/>
                <a:gd name="connsiteX12" fmla="*/ 69680 w 69680"/>
                <a:gd name="connsiteY12" fmla="*/ 32773 h 83042"/>
                <a:gd name="connsiteX13" fmla="*/ 69680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3" name="Freihandform: Form 176">
              <a:extLst>
                <a:ext uri="{FF2B5EF4-FFF2-40B4-BE49-F238E27FC236}">
                  <a16:creationId xmlns:a16="http://schemas.microsoft.com/office/drawing/2014/main" id="{1D9854C7-5C83-F549-9C01-E6D4DF4BEB72}"/>
                </a:ext>
              </a:extLst>
            </p:cNvPr>
            <p:cNvSpPr/>
            <p:nvPr/>
          </p:nvSpPr>
          <p:spPr>
            <a:xfrm>
              <a:off x="2530661" y="538246"/>
              <a:ext cx="75726" cy="115656"/>
            </a:xfrm>
            <a:custGeom>
              <a:avLst/>
              <a:gdLst>
                <a:gd name="connsiteX0" fmla="*/ 21320 w 75726"/>
                <a:gd name="connsiteY0" fmla="*/ 100700 h 115656"/>
                <a:gd name="connsiteX1" fmla="*/ 25457 w 75726"/>
                <a:gd name="connsiteY1" fmla="*/ 100541 h 115656"/>
                <a:gd name="connsiteX2" fmla="*/ 56795 w 75726"/>
                <a:gd name="connsiteY2" fmla="*/ 77473 h 115656"/>
                <a:gd name="connsiteX3" fmla="*/ 56795 w 75726"/>
                <a:gd name="connsiteY3" fmla="*/ 72223 h 115656"/>
                <a:gd name="connsiteX4" fmla="*/ 56636 w 75726"/>
                <a:gd name="connsiteY4" fmla="*/ 72223 h 115656"/>
                <a:gd name="connsiteX5" fmla="*/ 32137 w 75726"/>
                <a:gd name="connsiteY5" fmla="*/ 83520 h 115656"/>
                <a:gd name="connsiteX6" fmla="*/ 0 w 75726"/>
                <a:gd name="connsiteY6" fmla="*/ 42476 h 115656"/>
                <a:gd name="connsiteX7" fmla="*/ 32932 w 75726"/>
                <a:gd name="connsiteY7" fmla="*/ 0 h 115656"/>
                <a:gd name="connsiteX8" fmla="*/ 56795 w 75726"/>
                <a:gd name="connsiteY8" fmla="*/ 11297 h 115656"/>
                <a:gd name="connsiteX9" fmla="*/ 57114 w 75726"/>
                <a:gd name="connsiteY9" fmla="*/ 11297 h 115656"/>
                <a:gd name="connsiteX10" fmla="*/ 57114 w 75726"/>
                <a:gd name="connsiteY10" fmla="*/ 2068 h 115656"/>
                <a:gd name="connsiteX11" fmla="*/ 75726 w 75726"/>
                <a:gd name="connsiteY11" fmla="*/ 2068 h 115656"/>
                <a:gd name="connsiteX12" fmla="*/ 75726 w 75726"/>
                <a:gd name="connsiteY12" fmla="*/ 74769 h 115656"/>
                <a:gd name="connsiteX13" fmla="*/ 27204 w 75726"/>
                <a:gd name="connsiteY13" fmla="*/ 115494 h 115656"/>
                <a:gd name="connsiteX14" fmla="*/ 23227 w 75726"/>
                <a:gd name="connsiteY14" fmla="*/ 115656 h 115656"/>
                <a:gd name="connsiteX15" fmla="*/ 21320 w 75726"/>
                <a:gd name="connsiteY15" fmla="*/ 100700 h 115656"/>
                <a:gd name="connsiteX16" fmla="*/ 18778 w 75726"/>
                <a:gd name="connsiteY16" fmla="*/ 41998 h 115656"/>
                <a:gd name="connsiteX17" fmla="*/ 37708 w 75726"/>
                <a:gd name="connsiteY17" fmla="*/ 67293 h 115656"/>
                <a:gd name="connsiteX18" fmla="*/ 56798 w 75726"/>
                <a:gd name="connsiteY18" fmla="*/ 56633 h 115656"/>
                <a:gd name="connsiteX19" fmla="*/ 56798 w 75726"/>
                <a:gd name="connsiteY19" fmla="*/ 27682 h 115656"/>
                <a:gd name="connsiteX20" fmla="*/ 37549 w 75726"/>
                <a:gd name="connsiteY20" fmla="*/ 17022 h 115656"/>
                <a:gd name="connsiteX21" fmla="*/ 18778 w 75726"/>
                <a:gd name="connsiteY21" fmla="*/ 41998 h 11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726" h="11565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39" y="99586"/>
                    <a:pt x="56795" y="92745"/>
                    <a:pt x="56795" y="77473"/>
                  </a:cubicBezTo>
                  <a:lnTo>
                    <a:pt x="56795" y="72223"/>
                  </a:lnTo>
                  <a:lnTo>
                    <a:pt x="56636" y="72223"/>
                  </a:lnTo>
                  <a:cubicBezTo>
                    <a:pt x="50909" y="79542"/>
                    <a:pt x="41842" y="83520"/>
                    <a:pt x="32137" y="83520"/>
                  </a:cubicBezTo>
                  <a:cubicBezTo>
                    <a:pt x="12570" y="83520"/>
                    <a:pt x="0" y="67450"/>
                    <a:pt x="0" y="42476"/>
                  </a:cubicBezTo>
                  <a:cubicBezTo>
                    <a:pt x="0" y="16862"/>
                    <a:pt x="13203" y="0"/>
                    <a:pt x="32932" y="0"/>
                  </a:cubicBezTo>
                  <a:cubicBezTo>
                    <a:pt x="42635" y="0"/>
                    <a:pt x="51386" y="4137"/>
                    <a:pt x="56795" y="11297"/>
                  </a:cubicBezTo>
                  <a:lnTo>
                    <a:pt x="57114" y="11297"/>
                  </a:lnTo>
                  <a:lnTo>
                    <a:pt x="57114" y="2068"/>
                  </a:lnTo>
                  <a:lnTo>
                    <a:pt x="75726" y="2068"/>
                  </a:lnTo>
                  <a:lnTo>
                    <a:pt x="75726" y="74769"/>
                  </a:lnTo>
                  <a:cubicBezTo>
                    <a:pt x="75726" y="101018"/>
                    <a:pt x="62361" y="114062"/>
                    <a:pt x="27204" y="115494"/>
                  </a:cubicBezTo>
                  <a:lnTo>
                    <a:pt x="23227" y="115656"/>
                  </a:lnTo>
                  <a:lnTo>
                    <a:pt x="21320" y="100700"/>
                  </a:lnTo>
                  <a:close/>
                  <a:moveTo>
                    <a:pt x="18778" y="41998"/>
                  </a:moveTo>
                  <a:cubicBezTo>
                    <a:pt x="18778" y="57906"/>
                    <a:pt x="25778" y="67293"/>
                    <a:pt x="37708" y="67293"/>
                  </a:cubicBezTo>
                  <a:cubicBezTo>
                    <a:pt x="44868" y="67293"/>
                    <a:pt x="50911" y="63793"/>
                    <a:pt x="56798" y="56633"/>
                  </a:cubicBezTo>
                  <a:lnTo>
                    <a:pt x="56798" y="27682"/>
                  </a:lnTo>
                  <a:cubicBezTo>
                    <a:pt x="51233" y="20681"/>
                    <a:pt x="44868" y="17022"/>
                    <a:pt x="37549" y="17022"/>
                  </a:cubicBezTo>
                  <a:cubicBezTo>
                    <a:pt x="25775" y="17022"/>
                    <a:pt x="18778" y="26091"/>
                    <a:pt x="18778" y="41998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4" name="Freihandform: Form 177">
              <a:extLst>
                <a:ext uri="{FF2B5EF4-FFF2-40B4-BE49-F238E27FC236}">
                  <a16:creationId xmlns:a16="http://schemas.microsoft.com/office/drawing/2014/main" id="{033C713C-D9D3-DE48-B150-BB4CE57CAA5C}"/>
                </a:ext>
              </a:extLst>
            </p:cNvPr>
            <p:cNvSpPr/>
            <p:nvPr/>
          </p:nvSpPr>
          <p:spPr>
            <a:xfrm>
              <a:off x="2626796" y="538246"/>
              <a:ext cx="73976" cy="84951"/>
            </a:xfrm>
            <a:custGeom>
              <a:avLst/>
              <a:gdLst>
                <a:gd name="connsiteX0" fmla="*/ 40089 w 73976"/>
                <a:gd name="connsiteY0" fmla="*/ 84951 h 84951"/>
                <a:gd name="connsiteX1" fmla="*/ 0 w 73976"/>
                <a:gd name="connsiteY1" fmla="*/ 42317 h 84951"/>
                <a:gd name="connsiteX2" fmla="*/ 38024 w 73976"/>
                <a:gd name="connsiteY2" fmla="*/ 0 h 84951"/>
                <a:gd name="connsiteX3" fmla="*/ 73976 w 73976"/>
                <a:gd name="connsiteY3" fmla="*/ 41203 h 84951"/>
                <a:gd name="connsiteX4" fmla="*/ 73658 w 73976"/>
                <a:gd name="connsiteY4" fmla="*/ 48999 h 84951"/>
                <a:gd name="connsiteX5" fmla="*/ 19249 w 73976"/>
                <a:gd name="connsiteY5" fmla="*/ 48999 h 84951"/>
                <a:gd name="connsiteX6" fmla="*/ 40248 w 73976"/>
                <a:gd name="connsiteY6" fmla="*/ 68725 h 84951"/>
                <a:gd name="connsiteX7" fmla="*/ 60134 w 73976"/>
                <a:gd name="connsiteY7" fmla="*/ 59179 h 84951"/>
                <a:gd name="connsiteX8" fmla="*/ 71905 w 73976"/>
                <a:gd name="connsiteY8" fmla="*/ 71589 h 84951"/>
                <a:gd name="connsiteX9" fmla="*/ 40089 w 73976"/>
                <a:gd name="connsiteY9" fmla="*/ 84951 h 84951"/>
                <a:gd name="connsiteX10" fmla="*/ 18931 w 73976"/>
                <a:gd name="connsiteY10" fmla="*/ 35157 h 84951"/>
                <a:gd name="connsiteX11" fmla="*/ 55679 w 73976"/>
                <a:gd name="connsiteY11" fmla="*/ 35157 h 84951"/>
                <a:gd name="connsiteX12" fmla="*/ 37703 w 73976"/>
                <a:gd name="connsiteY12" fmla="*/ 15590 h 84951"/>
                <a:gd name="connsiteX13" fmla="*/ 18931 w 73976"/>
                <a:gd name="connsiteY13" fmla="*/ 35157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51">
                  <a:moveTo>
                    <a:pt x="40089" y="84951"/>
                  </a:moveTo>
                  <a:cubicBezTo>
                    <a:pt x="16067" y="84951"/>
                    <a:pt x="0" y="67930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9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70" y="65862"/>
                    <a:pt x="60134" y="59179"/>
                  </a:cubicBezTo>
                  <a:lnTo>
                    <a:pt x="71905" y="71589"/>
                  </a:lnTo>
                  <a:cubicBezTo>
                    <a:pt x="62680" y="80656"/>
                    <a:pt x="52341" y="84951"/>
                    <a:pt x="40089" y="84951"/>
                  </a:cubicBezTo>
                  <a:close/>
                  <a:moveTo>
                    <a:pt x="18931" y="35157"/>
                  </a:moveTo>
                  <a:lnTo>
                    <a:pt x="55679" y="35157"/>
                  </a:lnTo>
                  <a:cubicBezTo>
                    <a:pt x="54883" y="22746"/>
                    <a:pt x="48360" y="15590"/>
                    <a:pt x="37703" y="15590"/>
                  </a:cubicBezTo>
                  <a:cubicBezTo>
                    <a:pt x="27204" y="15590"/>
                    <a:pt x="20522" y="22590"/>
                    <a:pt x="18931" y="3515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5" name="Freihandform: Form 178">
              <a:extLst>
                <a:ext uri="{FF2B5EF4-FFF2-40B4-BE49-F238E27FC236}">
                  <a16:creationId xmlns:a16="http://schemas.microsoft.com/office/drawing/2014/main" id="{63A2FE83-ED11-4E49-A5FE-EC4113ADFF88}"/>
                </a:ext>
              </a:extLst>
            </p:cNvPr>
            <p:cNvSpPr/>
            <p:nvPr/>
          </p:nvSpPr>
          <p:spPr>
            <a:xfrm>
              <a:off x="2721451" y="538249"/>
              <a:ext cx="69680" cy="83042"/>
            </a:xfrm>
            <a:custGeom>
              <a:avLst/>
              <a:gdLst>
                <a:gd name="connsiteX0" fmla="*/ 69677 w 69680"/>
                <a:gd name="connsiteY0" fmla="*/ 83039 h 83042"/>
                <a:gd name="connsiteX1" fmla="*/ 50746 w 69680"/>
                <a:gd name="connsiteY1" fmla="*/ 83039 h 83042"/>
                <a:gd name="connsiteX2" fmla="*/ 50746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90 w 69680"/>
                <a:gd name="connsiteY10" fmla="*/ 11771 h 83042"/>
                <a:gd name="connsiteX11" fmla="*/ 42953 w 69680"/>
                <a:gd name="connsiteY11" fmla="*/ 0 h 83042"/>
                <a:gd name="connsiteX12" fmla="*/ 69680 w 69680"/>
                <a:gd name="connsiteY12" fmla="*/ 32773 h 83042"/>
                <a:gd name="connsiteX13" fmla="*/ 69680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6" name="Freihandform: Form 179">
              <a:extLst>
                <a:ext uri="{FF2B5EF4-FFF2-40B4-BE49-F238E27FC236}">
                  <a16:creationId xmlns:a16="http://schemas.microsoft.com/office/drawing/2014/main" id="{5A58AA25-C470-624E-977E-3C4160034D5D}"/>
                </a:ext>
              </a:extLst>
            </p:cNvPr>
            <p:cNvSpPr/>
            <p:nvPr/>
          </p:nvSpPr>
          <p:spPr>
            <a:xfrm>
              <a:off x="2812856" y="562586"/>
              <a:ext cx="39770" cy="17976"/>
            </a:xfrm>
            <a:custGeom>
              <a:avLst/>
              <a:gdLst>
                <a:gd name="connsiteX0" fmla="*/ 39771 w 39770"/>
                <a:gd name="connsiteY0" fmla="*/ 17976 h 17976"/>
                <a:gd name="connsiteX1" fmla="*/ 0 w 39770"/>
                <a:gd name="connsiteY1" fmla="*/ 17976 h 17976"/>
                <a:gd name="connsiteX2" fmla="*/ 0 w 39770"/>
                <a:gd name="connsiteY2" fmla="*/ 0 h 17976"/>
                <a:gd name="connsiteX3" fmla="*/ 39771 w 39770"/>
                <a:gd name="connsiteY3" fmla="*/ 0 h 17976"/>
                <a:gd name="connsiteX4" fmla="*/ 39771 w 39770"/>
                <a:gd name="connsiteY4" fmla="*/ 17976 h 1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0" h="17976">
                  <a:moveTo>
                    <a:pt x="39771" y="17976"/>
                  </a:moveTo>
                  <a:lnTo>
                    <a:pt x="0" y="17976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7" name="Freihandform: Form 180">
              <a:extLst>
                <a:ext uri="{FF2B5EF4-FFF2-40B4-BE49-F238E27FC236}">
                  <a16:creationId xmlns:a16="http://schemas.microsoft.com/office/drawing/2014/main" id="{AE011E5F-0927-7E4B-9126-0C910D58C8D7}"/>
                </a:ext>
              </a:extLst>
            </p:cNvPr>
            <p:cNvSpPr/>
            <p:nvPr/>
          </p:nvSpPr>
          <p:spPr>
            <a:xfrm>
              <a:off x="2877211" y="509291"/>
              <a:ext cx="89088" cy="111996"/>
            </a:xfrm>
            <a:custGeom>
              <a:avLst/>
              <a:gdLst>
                <a:gd name="connsiteX0" fmla="*/ 3 w 89088"/>
                <a:gd name="connsiteY0" fmla="*/ 0 h 111996"/>
                <a:gd name="connsiteX1" fmla="*/ 20207 w 89088"/>
                <a:gd name="connsiteY1" fmla="*/ 0 h 111996"/>
                <a:gd name="connsiteX2" fmla="*/ 69999 w 89088"/>
                <a:gd name="connsiteY2" fmla="*/ 78110 h 111996"/>
                <a:gd name="connsiteX3" fmla="*/ 70317 w 89088"/>
                <a:gd name="connsiteY3" fmla="*/ 78110 h 111996"/>
                <a:gd name="connsiteX4" fmla="*/ 69839 w 89088"/>
                <a:gd name="connsiteY4" fmla="*/ 0 h 111996"/>
                <a:gd name="connsiteX5" fmla="*/ 89088 w 89088"/>
                <a:gd name="connsiteY5" fmla="*/ 0 h 111996"/>
                <a:gd name="connsiteX6" fmla="*/ 89088 w 89088"/>
                <a:gd name="connsiteY6" fmla="*/ 111997 h 111996"/>
                <a:gd name="connsiteX7" fmla="*/ 69362 w 89088"/>
                <a:gd name="connsiteY7" fmla="*/ 111997 h 111996"/>
                <a:gd name="connsiteX8" fmla="*/ 19408 w 89088"/>
                <a:gd name="connsiteY8" fmla="*/ 33407 h 111996"/>
                <a:gd name="connsiteX9" fmla="*/ 19090 w 89088"/>
                <a:gd name="connsiteY9" fmla="*/ 33407 h 111996"/>
                <a:gd name="connsiteX10" fmla="*/ 19408 w 89088"/>
                <a:gd name="connsiteY10" fmla="*/ 111997 h 111996"/>
                <a:gd name="connsiteX11" fmla="*/ 0 w 89088"/>
                <a:gd name="connsiteY11" fmla="*/ 111997 h 111996"/>
                <a:gd name="connsiteX12" fmla="*/ 0 w 89088"/>
                <a:gd name="connsiteY12" fmla="*/ 0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088" h="111996">
                  <a:moveTo>
                    <a:pt x="3" y="0"/>
                  </a:moveTo>
                  <a:lnTo>
                    <a:pt x="20207" y="0"/>
                  </a:lnTo>
                  <a:lnTo>
                    <a:pt x="69999" y="78110"/>
                  </a:lnTo>
                  <a:lnTo>
                    <a:pt x="70317" y="78110"/>
                  </a:lnTo>
                  <a:lnTo>
                    <a:pt x="69839" y="0"/>
                  </a:lnTo>
                  <a:lnTo>
                    <a:pt x="89088" y="0"/>
                  </a:lnTo>
                  <a:lnTo>
                    <a:pt x="89088" y="111997"/>
                  </a:lnTo>
                  <a:lnTo>
                    <a:pt x="69362" y="111997"/>
                  </a:lnTo>
                  <a:lnTo>
                    <a:pt x="19408" y="33407"/>
                  </a:lnTo>
                  <a:lnTo>
                    <a:pt x="19090" y="33407"/>
                  </a:lnTo>
                  <a:lnTo>
                    <a:pt x="19408" y="111997"/>
                  </a:lnTo>
                  <a:lnTo>
                    <a:pt x="0" y="111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8" name="Freihandform: Form 181">
              <a:extLst>
                <a:ext uri="{FF2B5EF4-FFF2-40B4-BE49-F238E27FC236}">
                  <a16:creationId xmlns:a16="http://schemas.microsoft.com/office/drawing/2014/main" id="{25236F07-5893-9B49-BC24-7BCEC827F9AE}"/>
                </a:ext>
              </a:extLst>
            </p:cNvPr>
            <p:cNvSpPr/>
            <p:nvPr/>
          </p:nvSpPr>
          <p:spPr>
            <a:xfrm>
              <a:off x="2992135" y="505635"/>
              <a:ext cx="69677" cy="117562"/>
            </a:xfrm>
            <a:custGeom>
              <a:avLst/>
              <a:gdLst>
                <a:gd name="connsiteX0" fmla="*/ 18931 w 69677"/>
                <a:gd name="connsiteY0" fmla="*/ 83360 h 117562"/>
                <a:gd name="connsiteX1" fmla="*/ 34998 w 69677"/>
                <a:gd name="connsiteY1" fmla="*/ 100382 h 117562"/>
                <a:gd name="connsiteX2" fmla="*/ 50746 w 69677"/>
                <a:gd name="connsiteY2" fmla="*/ 83201 h 117562"/>
                <a:gd name="connsiteX3" fmla="*/ 50746 w 69677"/>
                <a:gd name="connsiteY3" fmla="*/ 34680 h 117562"/>
                <a:gd name="connsiteX4" fmla="*/ 69677 w 69677"/>
                <a:gd name="connsiteY4" fmla="*/ 34680 h 117562"/>
                <a:gd name="connsiteX5" fmla="*/ 69677 w 69677"/>
                <a:gd name="connsiteY5" fmla="*/ 83838 h 117562"/>
                <a:gd name="connsiteX6" fmla="*/ 35475 w 69677"/>
                <a:gd name="connsiteY6" fmla="*/ 117563 h 117562"/>
                <a:gd name="connsiteX7" fmla="*/ 0 w 69677"/>
                <a:gd name="connsiteY7" fmla="*/ 83997 h 117562"/>
                <a:gd name="connsiteX8" fmla="*/ 0 w 69677"/>
                <a:gd name="connsiteY8" fmla="*/ 34680 h 117562"/>
                <a:gd name="connsiteX9" fmla="*/ 18931 w 69677"/>
                <a:gd name="connsiteY9" fmla="*/ 34680 h 117562"/>
                <a:gd name="connsiteX10" fmla="*/ 18931 w 69677"/>
                <a:gd name="connsiteY10" fmla="*/ 83360 h 117562"/>
                <a:gd name="connsiteX11" fmla="*/ 18294 w 69677"/>
                <a:gd name="connsiteY11" fmla="*/ 22113 h 117562"/>
                <a:gd name="connsiteX12" fmla="*/ 6998 w 69677"/>
                <a:gd name="connsiteY12" fmla="*/ 11135 h 117562"/>
                <a:gd name="connsiteX13" fmla="*/ 18294 w 69677"/>
                <a:gd name="connsiteY13" fmla="*/ 0 h 117562"/>
                <a:gd name="connsiteX14" fmla="*/ 29588 w 69677"/>
                <a:gd name="connsiteY14" fmla="*/ 11135 h 117562"/>
                <a:gd name="connsiteX15" fmla="*/ 18294 w 69677"/>
                <a:gd name="connsiteY15" fmla="*/ 22113 h 117562"/>
                <a:gd name="connsiteX16" fmla="*/ 51383 w 69677"/>
                <a:gd name="connsiteY16" fmla="*/ 22113 h 117562"/>
                <a:gd name="connsiteX17" fmla="*/ 40089 w 69677"/>
                <a:gd name="connsiteY17" fmla="*/ 11135 h 117562"/>
                <a:gd name="connsiteX18" fmla="*/ 51383 w 69677"/>
                <a:gd name="connsiteY18" fmla="*/ 0 h 117562"/>
                <a:gd name="connsiteX19" fmla="*/ 62680 w 69677"/>
                <a:gd name="connsiteY19" fmla="*/ 11135 h 117562"/>
                <a:gd name="connsiteX20" fmla="*/ 51383 w 69677"/>
                <a:gd name="connsiteY20" fmla="*/ 22113 h 1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677" h="117562">
                  <a:moveTo>
                    <a:pt x="18931" y="83360"/>
                  </a:moveTo>
                  <a:cubicBezTo>
                    <a:pt x="18931" y="94498"/>
                    <a:pt x="24500" y="100382"/>
                    <a:pt x="34998" y="100382"/>
                  </a:cubicBezTo>
                  <a:cubicBezTo>
                    <a:pt x="45340" y="100382"/>
                    <a:pt x="50746" y="94654"/>
                    <a:pt x="50746" y="83201"/>
                  </a:cubicBezTo>
                  <a:lnTo>
                    <a:pt x="50746" y="34680"/>
                  </a:lnTo>
                  <a:lnTo>
                    <a:pt x="69677" y="34680"/>
                  </a:lnTo>
                  <a:lnTo>
                    <a:pt x="69677" y="83838"/>
                  </a:lnTo>
                  <a:cubicBezTo>
                    <a:pt x="69677" y="105155"/>
                    <a:pt x="57747" y="117563"/>
                    <a:pt x="35475" y="117563"/>
                  </a:cubicBezTo>
                  <a:cubicBezTo>
                    <a:pt x="13362" y="117563"/>
                    <a:pt x="0" y="105155"/>
                    <a:pt x="0" y="83997"/>
                  </a:cubicBezTo>
                  <a:lnTo>
                    <a:pt x="0" y="34680"/>
                  </a:lnTo>
                  <a:lnTo>
                    <a:pt x="18931" y="34680"/>
                  </a:lnTo>
                  <a:lnTo>
                    <a:pt x="18931" y="83360"/>
                  </a:lnTo>
                  <a:close/>
                  <a:moveTo>
                    <a:pt x="18294" y="22113"/>
                  </a:moveTo>
                  <a:cubicBezTo>
                    <a:pt x="12248" y="22113"/>
                    <a:pt x="6998" y="17022"/>
                    <a:pt x="6998" y="11135"/>
                  </a:cubicBezTo>
                  <a:cubicBezTo>
                    <a:pt x="6998" y="5248"/>
                    <a:pt x="12248" y="0"/>
                    <a:pt x="18294" y="0"/>
                  </a:cubicBezTo>
                  <a:cubicBezTo>
                    <a:pt x="24338" y="0"/>
                    <a:pt x="29588" y="5248"/>
                    <a:pt x="29588" y="11135"/>
                  </a:cubicBezTo>
                  <a:cubicBezTo>
                    <a:pt x="29591" y="17022"/>
                    <a:pt x="24338" y="22113"/>
                    <a:pt x="18294" y="22113"/>
                  </a:cubicBezTo>
                  <a:close/>
                  <a:moveTo>
                    <a:pt x="51383" y="22113"/>
                  </a:moveTo>
                  <a:cubicBezTo>
                    <a:pt x="45340" y="22113"/>
                    <a:pt x="40089" y="17022"/>
                    <a:pt x="40089" y="11135"/>
                  </a:cubicBezTo>
                  <a:cubicBezTo>
                    <a:pt x="40089" y="5248"/>
                    <a:pt x="45340" y="0"/>
                    <a:pt x="51383" y="0"/>
                  </a:cubicBezTo>
                  <a:cubicBezTo>
                    <a:pt x="57429" y="0"/>
                    <a:pt x="62680" y="5248"/>
                    <a:pt x="62680" y="11135"/>
                  </a:cubicBezTo>
                  <a:cubicBezTo>
                    <a:pt x="62680" y="17022"/>
                    <a:pt x="57429" y="22113"/>
                    <a:pt x="51383" y="22113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9" name="Freihandform: Form 182">
              <a:extLst>
                <a:ext uri="{FF2B5EF4-FFF2-40B4-BE49-F238E27FC236}">
                  <a16:creationId xmlns:a16="http://schemas.microsoft.com/office/drawing/2014/main" id="{86F2B5B2-4ABE-5941-86F0-2A69F58B1F46}"/>
                </a:ext>
              </a:extLst>
            </p:cNvPr>
            <p:cNvSpPr/>
            <p:nvPr/>
          </p:nvSpPr>
          <p:spPr>
            <a:xfrm>
              <a:off x="3085817" y="538249"/>
              <a:ext cx="48999" cy="83039"/>
            </a:xfrm>
            <a:custGeom>
              <a:avLst/>
              <a:gdLst>
                <a:gd name="connsiteX0" fmla="*/ 48999 w 48999"/>
                <a:gd name="connsiteY0" fmla="*/ 1747 h 83039"/>
                <a:gd name="connsiteX1" fmla="*/ 45976 w 48999"/>
                <a:gd name="connsiteY1" fmla="*/ 21155 h 83039"/>
                <a:gd name="connsiteX2" fmla="*/ 35475 w 48999"/>
                <a:gd name="connsiteY2" fmla="*/ 18610 h 83039"/>
                <a:gd name="connsiteX3" fmla="*/ 18931 w 48999"/>
                <a:gd name="connsiteY3" fmla="*/ 41518 h 83039"/>
                <a:gd name="connsiteX4" fmla="*/ 18931 w 48999"/>
                <a:gd name="connsiteY4" fmla="*/ 83039 h 83039"/>
                <a:gd name="connsiteX5" fmla="*/ 0 w 48999"/>
                <a:gd name="connsiteY5" fmla="*/ 83039 h 83039"/>
                <a:gd name="connsiteX6" fmla="*/ 0 w 48999"/>
                <a:gd name="connsiteY6" fmla="*/ 2066 h 83039"/>
                <a:gd name="connsiteX7" fmla="*/ 18613 w 48999"/>
                <a:gd name="connsiteY7" fmla="*/ 2066 h 83039"/>
                <a:gd name="connsiteX8" fmla="*/ 18613 w 48999"/>
                <a:gd name="connsiteY8" fmla="*/ 12248 h 83039"/>
                <a:gd name="connsiteX9" fmla="*/ 18931 w 48999"/>
                <a:gd name="connsiteY9" fmla="*/ 12248 h 83039"/>
                <a:gd name="connsiteX10" fmla="*/ 40089 w 48999"/>
                <a:gd name="connsiteY10" fmla="*/ 0 h 83039"/>
                <a:gd name="connsiteX11" fmla="*/ 48999 w 48999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9" h="83039">
                  <a:moveTo>
                    <a:pt x="48999" y="1747"/>
                  </a:moveTo>
                  <a:lnTo>
                    <a:pt x="45976" y="21155"/>
                  </a:lnTo>
                  <a:cubicBezTo>
                    <a:pt x="43115" y="19564"/>
                    <a:pt x="39615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4" y="4614"/>
                    <a:pt x="30861" y="0"/>
                    <a:pt x="40089" y="0"/>
                  </a:cubicBezTo>
                  <a:cubicBezTo>
                    <a:pt x="42794" y="-3"/>
                    <a:pt x="46132" y="474"/>
                    <a:pt x="48999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60" name="Freihandform: Form 183">
              <a:extLst>
                <a:ext uri="{FF2B5EF4-FFF2-40B4-BE49-F238E27FC236}">
                  <a16:creationId xmlns:a16="http://schemas.microsoft.com/office/drawing/2014/main" id="{36407FEC-C5A0-0040-835D-3C1969E202C4}"/>
                </a:ext>
              </a:extLst>
            </p:cNvPr>
            <p:cNvSpPr/>
            <p:nvPr/>
          </p:nvSpPr>
          <p:spPr>
            <a:xfrm>
              <a:off x="3150589" y="538249"/>
              <a:ext cx="69680" cy="83042"/>
            </a:xfrm>
            <a:custGeom>
              <a:avLst/>
              <a:gdLst>
                <a:gd name="connsiteX0" fmla="*/ 69680 w 69680"/>
                <a:gd name="connsiteY0" fmla="*/ 83039 h 83042"/>
                <a:gd name="connsiteX1" fmla="*/ 50749 w 69680"/>
                <a:gd name="connsiteY1" fmla="*/ 83039 h 83042"/>
                <a:gd name="connsiteX2" fmla="*/ 50749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87 w 69680"/>
                <a:gd name="connsiteY10" fmla="*/ 11771 h 83042"/>
                <a:gd name="connsiteX11" fmla="*/ 42950 w 69680"/>
                <a:gd name="connsiteY11" fmla="*/ 0 h 83042"/>
                <a:gd name="connsiteX12" fmla="*/ 69677 w 69680"/>
                <a:gd name="connsiteY12" fmla="*/ 32773 h 83042"/>
                <a:gd name="connsiteX13" fmla="*/ 69677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80" y="83039"/>
                  </a:moveTo>
                  <a:lnTo>
                    <a:pt x="50749" y="83039"/>
                  </a:lnTo>
                  <a:lnTo>
                    <a:pt x="50749" y="36748"/>
                  </a:lnTo>
                  <a:cubicBezTo>
                    <a:pt x="50749" y="24974"/>
                    <a:pt x="47249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52" y="0"/>
                    <a:pt x="42950" y="0"/>
                  </a:cubicBezTo>
                  <a:cubicBezTo>
                    <a:pt x="61404" y="0"/>
                    <a:pt x="69677" y="13521"/>
                    <a:pt x="69677" y="32773"/>
                  </a:cubicBezTo>
                  <a:lnTo>
                    <a:pt x="69677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61" name="Freihandform: Form 184">
              <a:extLst>
                <a:ext uri="{FF2B5EF4-FFF2-40B4-BE49-F238E27FC236}">
                  <a16:creationId xmlns:a16="http://schemas.microsoft.com/office/drawing/2014/main" id="{BDEF3FA7-DC2E-1046-81CF-CDF752439D10}"/>
                </a:ext>
              </a:extLst>
            </p:cNvPr>
            <p:cNvSpPr/>
            <p:nvPr/>
          </p:nvSpPr>
          <p:spPr>
            <a:xfrm>
              <a:off x="3244410" y="502930"/>
              <a:ext cx="75570" cy="120267"/>
            </a:xfrm>
            <a:custGeom>
              <a:avLst/>
              <a:gdLst>
                <a:gd name="connsiteX0" fmla="*/ 75570 w 75570"/>
                <a:gd name="connsiteY0" fmla="*/ 77314 h 120267"/>
                <a:gd name="connsiteX1" fmla="*/ 42479 w 75570"/>
                <a:gd name="connsiteY1" fmla="*/ 120267 h 120267"/>
                <a:gd name="connsiteX2" fmla="*/ 18453 w 75570"/>
                <a:gd name="connsiteY2" fmla="*/ 108974 h 120267"/>
                <a:gd name="connsiteX3" fmla="*/ 18138 w 75570"/>
                <a:gd name="connsiteY3" fmla="*/ 108974 h 120267"/>
                <a:gd name="connsiteX4" fmla="*/ 18138 w 75570"/>
                <a:gd name="connsiteY4" fmla="*/ 118361 h 120267"/>
                <a:gd name="connsiteX5" fmla="*/ 0 w 75570"/>
                <a:gd name="connsiteY5" fmla="*/ 118361 h 120267"/>
                <a:gd name="connsiteX6" fmla="*/ 0 w 75570"/>
                <a:gd name="connsiteY6" fmla="*/ 4773 h 120267"/>
                <a:gd name="connsiteX7" fmla="*/ 18931 w 75570"/>
                <a:gd name="connsiteY7" fmla="*/ 0 h 120267"/>
                <a:gd name="connsiteX8" fmla="*/ 18931 w 75570"/>
                <a:gd name="connsiteY8" fmla="*/ 46772 h 120267"/>
                <a:gd name="connsiteX9" fmla="*/ 19249 w 75570"/>
                <a:gd name="connsiteY9" fmla="*/ 46772 h 120267"/>
                <a:gd name="connsiteX10" fmla="*/ 42953 w 75570"/>
                <a:gd name="connsiteY10" fmla="*/ 35319 h 120267"/>
                <a:gd name="connsiteX11" fmla="*/ 75570 w 75570"/>
                <a:gd name="connsiteY11" fmla="*/ 77314 h 120267"/>
                <a:gd name="connsiteX12" fmla="*/ 56955 w 75570"/>
                <a:gd name="connsiteY12" fmla="*/ 77792 h 120267"/>
                <a:gd name="connsiteX13" fmla="*/ 38024 w 75570"/>
                <a:gd name="connsiteY13" fmla="*/ 52337 h 120267"/>
                <a:gd name="connsiteX14" fmla="*/ 18931 w 75570"/>
                <a:gd name="connsiteY14" fmla="*/ 62836 h 120267"/>
                <a:gd name="connsiteX15" fmla="*/ 18931 w 75570"/>
                <a:gd name="connsiteY15" fmla="*/ 92427 h 120267"/>
                <a:gd name="connsiteX16" fmla="*/ 38180 w 75570"/>
                <a:gd name="connsiteY16" fmla="*/ 103402 h 120267"/>
                <a:gd name="connsiteX17" fmla="*/ 56955 w 75570"/>
                <a:gd name="connsiteY17" fmla="*/ 77792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570" h="120267">
                  <a:moveTo>
                    <a:pt x="75570" y="77314"/>
                  </a:moveTo>
                  <a:cubicBezTo>
                    <a:pt x="75570" y="103405"/>
                    <a:pt x="62379" y="120267"/>
                    <a:pt x="42479" y="120267"/>
                  </a:cubicBezTo>
                  <a:cubicBezTo>
                    <a:pt x="32296" y="120267"/>
                    <a:pt x="23863" y="115974"/>
                    <a:pt x="18453" y="108974"/>
                  </a:cubicBezTo>
                  <a:lnTo>
                    <a:pt x="18138" y="108974"/>
                  </a:lnTo>
                  <a:lnTo>
                    <a:pt x="18138" y="118361"/>
                  </a:lnTo>
                  <a:lnTo>
                    <a:pt x="0" y="118361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6772"/>
                  </a:lnTo>
                  <a:lnTo>
                    <a:pt x="19249" y="46772"/>
                  </a:lnTo>
                  <a:cubicBezTo>
                    <a:pt x="24659" y="39612"/>
                    <a:pt x="32929" y="35319"/>
                    <a:pt x="42953" y="35319"/>
                  </a:cubicBezTo>
                  <a:cubicBezTo>
                    <a:pt x="62379" y="35316"/>
                    <a:pt x="75570" y="51065"/>
                    <a:pt x="75570" y="77314"/>
                  </a:cubicBezTo>
                  <a:close/>
                  <a:moveTo>
                    <a:pt x="56955" y="77792"/>
                  </a:moveTo>
                  <a:cubicBezTo>
                    <a:pt x="56955" y="61088"/>
                    <a:pt x="50116" y="52337"/>
                    <a:pt x="38024" y="52337"/>
                  </a:cubicBezTo>
                  <a:cubicBezTo>
                    <a:pt x="30705" y="52337"/>
                    <a:pt x="24821" y="55520"/>
                    <a:pt x="18931" y="62836"/>
                  </a:cubicBezTo>
                  <a:lnTo>
                    <a:pt x="18931" y="92427"/>
                  </a:lnTo>
                  <a:cubicBezTo>
                    <a:pt x="24341" y="99586"/>
                    <a:pt x="30386" y="103402"/>
                    <a:pt x="38180" y="103402"/>
                  </a:cubicBezTo>
                  <a:cubicBezTo>
                    <a:pt x="50431" y="103405"/>
                    <a:pt x="56955" y="94018"/>
                    <a:pt x="56955" y="77792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91" name="Freihandform: Form 185">
              <a:extLst>
                <a:ext uri="{FF2B5EF4-FFF2-40B4-BE49-F238E27FC236}">
                  <a16:creationId xmlns:a16="http://schemas.microsoft.com/office/drawing/2014/main" id="{E282535C-16E8-D441-BCB9-9D0F50C66A17}"/>
                </a:ext>
              </a:extLst>
            </p:cNvPr>
            <p:cNvSpPr/>
            <p:nvPr/>
          </p:nvSpPr>
          <p:spPr>
            <a:xfrm>
              <a:off x="3336585" y="538246"/>
              <a:ext cx="73999" cy="84951"/>
            </a:xfrm>
            <a:custGeom>
              <a:avLst/>
              <a:gdLst>
                <a:gd name="connsiteX0" fmla="*/ 40095 w 73999"/>
                <a:gd name="connsiteY0" fmla="*/ 84951 h 84951"/>
                <a:gd name="connsiteX1" fmla="*/ 0 w 73999"/>
                <a:gd name="connsiteY1" fmla="*/ 42317 h 84951"/>
                <a:gd name="connsiteX2" fmla="*/ 38041 w 73999"/>
                <a:gd name="connsiteY2" fmla="*/ 0 h 84951"/>
                <a:gd name="connsiteX3" fmla="*/ 73999 w 73999"/>
                <a:gd name="connsiteY3" fmla="*/ 41203 h 84951"/>
                <a:gd name="connsiteX4" fmla="*/ 73681 w 73999"/>
                <a:gd name="connsiteY4" fmla="*/ 48999 h 84951"/>
                <a:gd name="connsiteX5" fmla="*/ 19267 w 73999"/>
                <a:gd name="connsiteY5" fmla="*/ 48999 h 84951"/>
                <a:gd name="connsiteX6" fmla="*/ 40269 w 73999"/>
                <a:gd name="connsiteY6" fmla="*/ 68725 h 84951"/>
                <a:gd name="connsiteX7" fmla="*/ 60143 w 73999"/>
                <a:gd name="connsiteY7" fmla="*/ 59179 h 84951"/>
                <a:gd name="connsiteX8" fmla="*/ 71916 w 73999"/>
                <a:gd name="connsiteY8" fmla="*/ 71589 h 84951"/>
                <a:gd name="connsiteX9" fmla="*/ 40095 w 73999"/>
                <a:gd name="connsiteY9" fmla="*/ 84951 h 84951"/>
                <a:gd name="connsiteX10" fmla="*/ 18948 w 73999"/>
                <a:gd name="connsiteY10" fmla="*/ 35157 h 84951"/>
                <a:gd name="connsiteX11" fmla="*/ 55688 w 73999"/>
                <a:gd name="connsiteY11" fmla="*/ 35157 h 84951"/>
                <a:gd name="connsiteX12" fmla="*/ 37723 w 73999"/>
                <a:gd name="connsiteY12" fmla="*/ 15590 h 84951"/>
                <a:gd name="connsiteX13" fmla="*/ 18948 w 73999"/>
                <a:gd name="connsiteY13" fmla="*/ 35157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99" h="84951">
                  <a:moveTo>
                    <a:pt x="40095" y="84951"/>
                  </a:moveTo>
                  <a:cubicBezTo>
                    <a:pt x="16084" y="84951"/>
                    <a:pt x="0" y="67930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6"/>
                    <a:pt x="52361" y="84951"/>
                    <a:pt x="40095" y="84951"/>
                  </a:cubicBezTo>
                  <a:close/>
                  <a:moveTo>
                    <a:pt x="18948" y="35157"/>
                  </a:moveTo>
                  <a:lnTo>
                    <a:pt x="55688" y="35157"/>
                  </a:lnTo>
                  <a:cubicBezTo>
                    <a:pt x="54906" y="22746"/>
                    <a:pt x="48368" y="15590"/>
                    <a:pt x="37723" y="15590"/>
                  </a:cubicBezTo>
                  <a:cubicBezTo>
                    <a:pt x="27222" y="15590"/>
                    <a:pt x="20539" y="22590"/>
                    <a:pt x="18948" y="3515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92" name="Freihandform: Form 186">
              <a:extLst>
                <a:ext uri="{FF2B5EF4-FFF2-40B4-BE49-F238E27FC236}">
                  <a16:creationId xmlns:a16="http://schemas.microsoft.com/office/drawing/2014/main" id="{1395704C-CEB7-A043-8C0A-BB336AE75973}"/>
                </a:ext>
              </a:extLst>
            </p:cNvPr>
            <p:cNvSpPr/>
            <p:nvPr/>
          </p:nvSpPr>
          <p:spPr>
            <a:xfrm>
              <a:off x="3431239" y="538249"/>
              <a:ext cx="49005" cy="83039"/>
            </a:xfrm>
            <a:custGeom>
              <a:avLst/>
              <a:gdLst>
                <a:gd name="connsiteX0" fmla="*/ 49005 w 49005"/>
                <a:gd name="connsiteY0" fmla="*/ 1747 h 83039"/>
                <a:gd name="connsiteX1" fmla="*/ 45997 w 49005"/>
                <a:gd name="connsiteY1" fmla="*/ 21155 h 83039"/>
                <a:gd name="connsiteX2" fmla="*/ 35495 w 49005"/>
                <a:gd name="connsiteY2" fmla="*/ 18610 h 83039"/>
                <a:gd name="connsiteX3" fmla="*/ 18948 w 49005"/>
                <a:gd name="connsiteY3" fmla="*/ 41518 h 83039"/>
                <a:gd name="connsiteX4" fmla="*/ 18948 w 49005"/>
                <a:gd name="connsiteY4" fmla="*/ 83039 h 83039"/>
                <a:gd name="connsiteX5" fmla="*/ 0 w 49005"/>
                <a:gd name="connsiteY5" fmla="*/ 83039 h 83039"/>
                <a:gd name="connsiteX6" fmla="*/ 0 w 49005"/>
                <a:gd name="connsiteY6" fmla="*/ 2066 h 83039"/>
                <a:gd name="connsiteX7" fmla="*/ 18630 w 49005"/>
                <a:gd name="connsiteY7" fmla="*/ 2066 h 83039"/>
                <a:gd name="connsiteX8" fmla="*/ 18630 w 49005"/>
                <a:gd name="connsiteY8" fmla="*/ 12248 h 83039"/>
                <a:gd name="connsiteX9" fmla="*/ 18948 w 49005"/>
                <a:gd name="connsiteY9" fmla="*/ 12248 h 83039"/>
                <a:gd name="connsiteX10" fmla="*/ 40095 w 49005"/>
                <a:gd name="connsiteY10" fmla="*/ 0 h 83039"/>
                <a:gd name="connsiteX11" fmla="*/ 49005 w 49005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05" h="83039">
                  <a:moveTo>
                    <a:pt x="49005" y="1747"/>
                  </a:moveTo>
                  <a:lnTo>
                    <a:pt x="45997" y="21155"/>
                  </a:lnTo>
                  <a:cubicBezTo>
                    <a:pt x="43133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93" name="Freihandform: Form 187">
              <a:extLst>
                <a:ext uri="{FF2B5EF4-FFF2-40B4-BE49-F238E27FC236}">
                  <a16:creationId xmlns:a16="http://schemas.microsoft.com/office/drawing/2014/main" id="{1BF4535F-E2E7-4F4F-9424-1E43F8CBE93F}"/>
                </a:ext>
              </a:extLst>
            </p:cNvPr>
            <p:cNvSpPr/>
            <p:nvPr/>
          </p:nvSpPr>
          <p:spPr>
            <a:xfrm>
              <a:off x="3490948" y="538246"/>
              <a:ext cx="75706" cy="115656"/>
            </a:xfrm>
            <a:custGeom>
              <a:avLst/>
              <a:gdLst>
                <a:gd name="connsiteX0" fmla="*/ 21320 w 75706"/>
                <a:gd name="connsiteY0" fmla="*/ 100700 h 115656"/>
                <a:gd name="connsiteX1" fmla="*/ 25457 w 75706"/>
                <a:gd name="connsiteY1" fmla="*/ 100541 h 115656"/>
                <a:gd name="connsiteX2" fmla="*/ 56787 w 75706"/>
                <a:gd name="connsiteY2" fmla="*/ 77473 h 115656"/>
                <a:gd name="connsiteX3" fmla="*/ 56787 w 75706"/>
                <a:gd name="connsiteY3" fmla="*/ 72223 h 115656"/>
                <a:gd name="connsiteX4" fmla="*/ 56642 w 75706"/>
                <a:gd name="connsiteY4" fmla="*/ 72223 h 115656"/>
                <a:gd name="connsiteX5" fmla="*/ 32140 w 75706"/>
                <a:gd name="connsiteY5" fmla="*/ 83520 h 115656"/>
                <a:gd name="connsiteX6" fmla="*/ 0 w 75706"/>
                <a:gd name="connsiteY6" fmla="*/ 42476 h 115656"/>
                <a:gd name="connsiteX7" fmla="*/ 32921 w 75706"/>
                <a:gd name="connsiteY7" fmla="*/ 0 h 115656"/>
                <a:gd name="connsiteX8" fmla="*/ 56787 w 75706"/>
                <a:gd name="connsiteY8" fmla="*/ 11297 h 115656"/>
                <a:gd name="connsiteX9" fmla="*/ 57105 w 75706"/>
                <a:gd name="connsiteY9" fmla="*/ 11297 h 115656"/>
                <a:gd name="connsiteX10" fmla="*/ 57105 w 75706"/>
                <a:gd name="connsiteY10" fmla="*/ 2068 h 115656"/>
                <a:gd name="connsiteX11" fmla="*/ 75706 w 75706"/>
                <a:gd name="connsiteY11" fmla="*/ 2068 h 115656"/>
                <a:gd name="connsiteX12" fmla="*/ 75706 w 75706"/>
                <a:gd name="connsiteY12" fmla="*/ 74769 h 115656"/>
                <a:gd name="connsiteX13" fmla="*/ 27193 w 75706"/>
                <a:gd name="connsiteY13" fmla="*/ 115494 h 115656"/>
                <a:gd name="connsiteX14" fmla="*/ 23230 w 75706"/>
                <a:gd name="connsiteY14" fmla="*/ 115656 h 115656"/>
                <a:gd name="connsiteX15" fmla="*/ 21320 w 75706"/>
                <a:gd name="connsiteY15" fmla="*/ 100700 h 115656"/>
                <a:gd name="connsiteX16" fmla="*/ 18775 w 75706"/>
                <a:gd name="connsiteY16" fmla="*/ 41998 h 115656"/>
                <a:gd name="connsiteX17" fmla="*/ 37694 w 75706"/>
                <a:gd name="connsiteY17" fmla="*/ 67293 h 115656"/>
                <a:gd name="connsiteX18" fmla="*/ 56787 w 75706"/>
                <a:gd name="connsiteY18" fmla="*/ 56633 h 115656"/>
                <a:gd name="connsiteX19" fmla="*/ 56787 w 75706"/>
                <a:gd name="connsiteY19" fmla="*/ 27682 h 115656"/>
                <a:gd name="connsiteX20" fmla="*/ 37549 w 75706"/>
                <a:gd name="connsiteY20" fmla="*/ 17022 h 115656"/>
                <a:gd name="connsiteX21" fmla="*/ 18775 w 75706"/>
                <a:gd name="connsiteY21" fmla="*/ 41998 h 11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706" h="11565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42" y="99586"/>
                    <a:pt x="56787" y="92745"/>
                    <a:pt x="56787" y="77473"/>
                  </a:cubicBezTo>
                  <a:lnTo>
                    <a:pt x="56787" y="72223"/>
                  </a:lnTo>
                  <a:lnTo>
                    <a:pt x="56642" y="72223"/>
                  </a:lnTo>
                  <a:cubicBezTo>
                    <a:pt x="50914" y="79542"/>
                    <a:pt x="41831" y="83520"/>
                    <a:pt x="32140" y="83520"/>
                  </a:cubicBezTo>
                  <a:cubicBezTo>
                    <a:pt x="12555" y="83520"/>
                    <a:pt x="0" y="67450"/>
                    <a:pt x="0" y="42476"/>
                  </a:cubicBezTo>
                  <a:cubicBezTo>
                    <a:pt x="0" y="16862"/>
                    <a:pt x="13192" y="0"/>
                    <a:pt x="32921" y="0"/>
                  </a:cubicBezTo>
                  <a:cubicBezTo>
                    <a:pt x="42612" y="0"/>
                    <a:pt x="51377" y="4137"/>
                    <a:pt x="56787" y="11297"/>
                  </a:cubicBezTo>
                  <a:lnTo>
                    <a:pt x="57105" y="11297"/>
                  </a:lnTo>
                  <a:lnTo>
                    <a:pt x="57105" y="2068"/>
                  </a:lnTo>
                  <a:lnTo>
                    <a:pt x="75706" y="2068"/>
                  </a:lnTo>
                  <a:lnTo>
                    <a:pt x="75706" y="74769"/>
                  </a:lnTo>
                  <a:cubicBezTo>
                    <a:pt x="75706" y="101018"/>
                    <a:pt x="62370" y="114062"/>
                    <a:pt x="27193" y="115494"/>
                  </a:cubicBezTo>
                  <a:lnTo>
                    <a:pt x="23230" y="115656"/>
                  </a:lnTo>
                  <a:lnTo>
                    <a:pt x="21320" y="100700"/>
                  </a:lnTo>
                  <a:close/>
                  <a:moveTo>
                    <a:pt x="18775" y="41998"/>
                  </a:moveTo>
                  <a:cubicBezTo>
                    <a:pt x="18775" y="57906"/>
                    <a:pt x="25775" y="67293"/>
                    <a:pt x="37694" y="67293"/>
                  </a:cubicBezTo>
                  <a:cubicBezTo>
                    <a:pt x="44868" y="67293"/>
                    <a:pt x="50885" y="63793"/>
                    <a:pt x="56787" y="56633"/>
                  </a:cubicBezTo>
                  <a:lnTo>
                    <a:pt x="56787" y="27682"/>
                  </a:lnTo>
                  <a:cubicBezTo>
                    <a:pt x="51232" y="20681"/>
                    <a:pt x="44868" y="17022"/>
                    <a:pt x="37549" y="17022"/>
                  </a:cubicBezTo>
                  <a:cubicBezTo>
                    <a:pt x="25775" y="17022"/>
                    <a:pt x="18775" y="26091"/>
                    <a:pt x="18775" y="41998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265471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9628F4C-9498-4F7E-80AA-A9A50B381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8" y="687598"/>
            <a:ext cx="6844386" cy="243785"/>
          </a:xfrm>
        </p:spPr>
        <p:txBody>
          <a:bodyPr wrap="square">
            <a:spAutoFit/>
          </a:bodyPr>
          <a:lstStyle>
            <a:lvl1pPr>
              <a:defRPr sz="144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30" y="1631156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8D50DB04-91D7-4C23-96CE-09E0502D14C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72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75DAFC4C-207F-D342-8D54-C244515FA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5056" y="6634668"/>
            <a:ext cx="651889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3962AB8F-B149-8C43-8434-93CCD218D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20" y="6634668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7D117D9D-4665-554A-8608-CA736FA33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82" y="6634668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0887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9628F4C-9498-4F7E-80AA-A9A50B381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8" y="687598"/>
            <a:ext cx="6844386" cy="243785"/>
          </a:xfrm>
        </p:spPr>
        <p:txBody>
          <a:bodyPr wrap="square">
            <a:spAutoFit/>
          </a:bodyPr>
          <a:lstStyle>
            <a:lvl1pPr>
              <a:defRPr sz="144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30" y="1631156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8D50DB04-91D7-4C23-96CE-09E0502D14C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72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75DAFC4C-207F-D342-8D54-C244515FA7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5056" y="6634668"/>
            <a:ext cx="651889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3962AB8F-B149-8C43-8434-93CCD218D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20" y="6634668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7D117D9D-4665-554A-8608-CA736FA33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82" y="6634668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4758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024A1079-17C2-45DE-A16B-14C152A08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6330" y="1631156"/>
            <a:ext cx="5469732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9628F4C-9498-4F7E-80AA-A9A50B381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318" y="687598"/>
            <a:ext cx="6844386" cy="243785"/>
          </a:xfrm>
        </p:spPr>
        <p:txBody>
          <a:bodyPr wrap="square">
            <a:spAutoFit/>
          </a:bodyPr>
          <a:lstStyle>
            <a:lvl1pPr>
              <a:defRPr sz="144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6791738E-1095-45F8-98E2-D057FFD19CA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72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9221B851-F73D-B248-AD41-D17D9E078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5056" y="6634668"/>
            <a:ext cx="651889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17B91B97-ECC0-944A-B8C5-21B55E15D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20" y="6634668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42BE6B62-C31C-C045-87EF-3B9FA0C5B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82" y="6634668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1025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11157746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8EC489F-F71C-4659-9116-2F6E62F5F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687598"/>
            <a:ext cx="6844386" cy="243785"/>
          </a:xfrm>
        </p:spPr>
        <p:txBody>
          <a:bodyPr wrap="square">
            <a:spAutoFit/>
          </a:bodyPr>
          <a:lstStyle>
            <a:lvl1pPr>
              <a:defRPr sz="144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72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9E319EDD-7F4E-4745-B376-5796D378F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5056" y="6634668"/>
            <a:ext cx="651889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189D9A51-273D-8A40-8D8D-8B6EFB202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20" y="6634668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66E3E8EB-7E74-C744-8B3F-99836FAEB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82" y="6634668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876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8" y="1631156"/>
            <a:ext cx="11155366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1D129A85-2DE5-4A1E-9787-1EAAF84A55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6" cy="243785"/>
          </a:xfrm>
        </p:spPr>
        <p:txBody>
          <a:bodyPr wrap="square">
            <a:spAutoFit/>
          </a:bodyPr>
          <a:lstStyle>
            <a:lvl1pPr>
              <a:defRPr sz="144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72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17582004-E2A1-8045-B58F-ED065A5BD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5056" y="6634668"/>
            <a:ext cx="651889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3B7DA477-3B25-A743-9BCB-6D6C29FA3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20" y="6634668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C24E7EE5-502E-0741-A8D0-238FA49B2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82" y="6634668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580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 |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042E1E51-BB05-4BC9-B9E7-88B48544B48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6" cy="243785"/>
          </a:xfrm>
        </p:spPr>
        <p:txBody>
          <a:bodyPr wrap="square">
            <a:spAutoFit/>
          </a:bodyPr>
          <a:lstStyle>
            <a:lvl1pPr>
              <a:defRPr sz="144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B908A7-A1D8-4FB7-9CB4-BDC3E20D2B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72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0B553DD-21FF-3E48-B200-6FAEEACE6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5056" y="6634668"/>
            <a:ext cx="651889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2751F5F-1567-204F-8587-9A91488B4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20" y="6634668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56202C93-64D5-E642-8B71-5A0312E97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82" y="6634668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9840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 |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086500-15A5-49F2-8B64-748C19FDA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4861" y="1631156"/>
            <a:ext cx="3571200" cy="456962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4BE64F-DBB2-4BF3-ABE7-E92BB978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0D6633D6-CA56-460E-AA1C-9A4D6A6232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8317" y="1631157"/>
            <a:ext cx="7363752" cy="4569620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BEB0DE0-0528-4763-98E8-6E08E83F85C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6" cy="243785"/>
          </a:xfrm>
        </p:spPr>
        <p:txBody>
          <a:bodyPr wrap="square">
            <a:spAutoFit/>
          </a:bodyPr>
          <a:lstStyle>
            <a:lvl1pPr>
              <a:defRPr sz="144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7CDDF36A-B7A5-4E95-A5D6-07C5FCED28B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72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CFB40E60-1692-7049-8038-6F118CA62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5056" y="6634668"/>
            <a:ext cx="651889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4F241BB8-851D-9B44-A015-815B6FD91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20" y="6634668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35598C57-3763-6C46-BBD1-6936515DE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82" y="6634668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484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11157746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8EC489F-F71C-4659-9116-2F6E62F5F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687598"/>
            <a:ext cx="6844386" cy="243785"/>
          </a:xfrm>
        </p:spPr>
        <p:txBody>
          <a:bodyPr wrap="square">
            <a:spAutoFit/>
          </a:bodyPr>
          <a:lstStyle>
            <a:lvl1pPr>
              <a:defRPr sz="144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72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9E319EDD-7F4E-4745-B376-5796D378F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5056" y="6634668"/>
            <a:ext cx="651889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189D9A51-273D-8A40-8D8D-8B6EFB202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20" y="6634668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66E3E8EB-7E74-C744-8B3F-99836FAEB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82" y="6634668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1546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11157746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8EC489F-F71C-4659-9116-2F6E62F5F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687598"/>
            <a:ext cx="6844386" cy="243785"/>
          </a:xfrm>
        </p:spPr>
        <p:txBody>
          <a:bodyPr wrap="square">
            <a:spAutoFit/>
          </a:bodyPr>
          <a:lstStyle>
            <a:lvl1pPr>
              <a:defRPr sz="144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72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9E319EDD-7F4E-4745-B376-5796D378F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5056" y="6634668"/>
            <a:ext cx="651889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189D9A51-273D-8A40-8D8D-8B6EFB202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20" y="6634668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66E3E8EB-7E74-C744-8B3F-99836FAEB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82" y="6634668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855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3C1E1-AC59-4719-B48A-47AE7D11D1F4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9" name="Bildplatzhalter 8">
            <a:extLst>
              <a:ext uri="{FF2B5EF4-FFF2-40B4-BE49-F238E27FC236}">
                <a16:creationId xmlns:a16="http://schemas.microsoft.com/office/drawing/2014/main" id="{C307E1A8-BB91-4A01-9481-49FD8B566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30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7ADEC47A-086D-40D0-ACA4-6913593381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6330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814385D7-3CBE-40E3-B67F-C8C515F3C0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2"/>
            <a:ext cx="5039989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BF0108A6-83E5-4EB1-9FFE-599D1B8CC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9" y="2354712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267C2477-3228-475F-AFD7-A441A08AAE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7"/>
            <a:ext cx="5039989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372EDABB-0CB3-495E-B38E-EBB187C3F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9" y="4525377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F8DE391A-D3CD-46A0-9DA6-BE18B632C9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7"/>
            <a:ext cx="5039989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D22FFA5-3E37-4F35-A696-49186B6B1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9" y="3078267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FD50D54-7BD1-4F76-8C9C-C2D77E592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2"/>
            <a:ext cx="5039989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1CB17604-E112-4197-B54C-292891529D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9" y="3801822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D30B4D90-1B5E-403E-AD31-C320040320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1"/>
            <a:ext cx="5039989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72B1944A-640B-4200-A785-CFA163F718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9" y="5248931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CB7BBA-6A53-45DD-882E-1DF6A9978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18586"/>
          </a:xfr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E56B6C1-047C-44D7-B1DD-8B723581E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9" y="1631156"/>
            <a:ext cx="331288" cy="218586"/>
          </a:xfrm>
        </p:spPr>
        <p:txBody>
          <a:bodyPr wrap="none" rIns="0">
            <a:noAutofit/>
          </a:bodyPr>
          <a:lstStyle>
            <a:lvl1pPr>
              <a:defRPr sz="1400" b="1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8F4DFED6-EBAA-4D0C-A5C6-CD2902883FB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37" name="Textplatzhalter 9">
            <a:extLst>
              <a:ext uri="{FF2B5EF4-FFF2-40B4-BE49-F238E27FC236}">
                <a16:creationId xmlns:a16="http://schemas.microsoft.com/office/drawing/2014/main" id="{B89B0AD3-19A1-438C-8708-9EC23166DE7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2DDBB3A-39F6-4F5C-9F0B-C03A4F09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7377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11157746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8EC489F-F71C-4659-9116-2F6E62F5F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687598"/>
            <a:ext cx="6844386" cy="243785"/>
          </a:xfrm>
        </p:spPr>
        <p:txBody>
          <a:bodyPr wrap="square">
            <a:spAutoFit/>
          </a:bodyPr>
          <a:lstStyle>
            <a:lvl1pPr>
              <a:defRPr sz="144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72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9E319EDD-7F4E-4745-B376-5796D378F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5056" y="6634668"/>
            <a:ext cx="651889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189D9A51-273D-8A40-8D8D-8B6EFB202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20" y="6634668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66E3E8EB-7E74-C744-8B3F-99836FAEB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82" y="6634668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4448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11157746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8EC489F-F71C-4659-9116-2F6E62F5F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687598"/>
            <a:ext cx="6844386" cy="243785"/>
          </a:xfrm>
        </p:spPr>
        <p:txBody>
          <a:bodyPr wrap="square">
            <a:spAutoFit/>
          </a:bodyPr>
          <a:lstStyle>
            <a:lvl1pPr>
              <a:defRPr sz="144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72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9E319EDD-7F4E-4745-B376-5796D378F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5056" y="6634668"/>
            <a:ext cx="651889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189D9A51-273D-8A40-8D8D-8B6EFB202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20" y="6634668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66E3E8EB-7E74-C744-8B3F-99836FAEB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82" y="6634668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86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11157746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8EC489F-F71C-4659-9116-2F6E62F5F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687598"/>
            <a:ext cx="6844386" cy="243785"/>
          </a:xfrm>
        </p:spPr>
        <p:txBody>
          <a:bodyPr wrap="square">
            <a:spAutoFit/>
          </a:bodyPr>
          <a:lstStyle>
            <a:lvl1pPr>
              <a:defRPr sz="144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72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9E319EDD-7F4E-4745-B376-5796D378F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5056" y="6634668"/>
            <a:ext cx="651889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189D9A51-273D-8A40-8D8D-8B6EFB202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20" y="6634668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66E3E8EB-7E74-C744-8B3F-99836FAEB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82" y="6634668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702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8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1D129A85-2DE5-4A1E-9787-1EAAF84A553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6" cy="243785"/>
          </a:xfrm>
        </p:spPr>
        <p:txBody>
          <a:bodyPr wrap="square">
            <a:spAutoFit/>
          </a:bodyPr>
          <a:lstStyle>
            <a:lvl1pPr>
              <a:defRPr sz="144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72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33608DEB-69EC-4E8F-A567-9E3EA36C362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06330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8C967B7E-D7B9-7E4C-A11C-EAAF6DFDA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5056" y="6634668"/>
            <a:ext cx="651889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01B5419E-4829-894F-BAD9-9D063BF84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20" y="6634668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033DF24F-E962-9D4E-AB05-ECDB83139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82" y="6634668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6118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11157746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8EC489F-F71C-4659-9116-2F6E62F5F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687598"/>
            <a:ext cx="6844386" cy="243785"/>
          </a:xfrm>
        </p:spPr>
        <p:txBody>
          <a:bodyPr wrap="square">
            <a:spAutoFit/>
          </a:bodyPr>
          <a:lstStyle>
            <a:lvl1pPr>
              <a:defRPr sz="144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72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9E319EDD-7F4E-4745-B376-5796D378F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5056" y="6634668"/>
            <a:ext cx="651889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189D9A51-273D-8A40-8D8D-8B6EFB202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20" y="6634668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66E3E8EB-7E74-C744-8B3F-99836FAEB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82" y="6634668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5200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11157746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8EC489F-F71C-4659-9116-2F6E62F5F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8" y="687598"/>
            <a:ext cx="6844386" cy="243785"/>
          </a:xfrm>
        </p:spPr>
        <p:txBody>
          <a:bodyPr wrap="square">
            <a:spAutoFit/>
          </a:bodyPr>
          <a:lstStyle>
            <a:lvl1pPr>
              <a:defRPr sz="144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72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9E319EDD-7F4E-4745-B376-5796D378F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15056" y="6634668"/>
            <a:ext cx="651889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189D9A51-273D-8A40-8D8D-8B6EFB202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20" y="6634668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66E3E8EB-7E74-C744-8B3F-99836FAEB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482" y="6634668"/>
            <a:ext cx="203581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755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9" y="2875004"/>
            <a:ext cx="11157743" cy="1107996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Kapiteltrenner</a:t>
            </a:r>
            <a:br>
              <a:rPr lang="de-DE" dirty="0"/>
            </a:br>
            <a:r>
              <a:rPr lang="de-DE" dirty="0"/>
              <a:t>Mehrzeilig möglich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4EC9FF-6002-4A37-9413-45C62B7BA863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rgbClr val="004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7987594-F169-42FB-8839-77BF8D405E37}"/>
              </a:ext>
            </a:extLst>
          </p:cNvPr>
          <p:cNvSpPr/>
          <p:nvPr userDrawn="1"/>
        </p:nvSpPr>
        <p:spPr>
          <a:xfrm>
            <a:off x="518400" y="1196733"/>
            <a:ext cx="11676063" cy="72000"/>
          </a:xfrm>
          <a:prstGeom prst="rect">
            <a:avLst/>
          </a:prstGeom>
          <a:solidFill>
            <a:srgbClr val="004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A6E8BA9-5951-4163-8A80-4621C65DA816}"/>
              </a:ext>
            </a:extLst>
          </p:cNvPr>
          <p:cNvGrpSpPr/>
          <p:nvPr userDrawn="1"/>
        </p:nvGrpSpPr>
        <p:grpSpPr>
          <a:xfrm>
            <a:off x="-390524" y="16015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59DAB7DF-1308-4B09-91FE-7DF38D6584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87654828-5D94-4A05-BD5F-25792A149E05}"/>
                </a:ext>
              </a:extLst>
            </p:cNvPr>
            <p:cNvSpPr txBox="1"/>
            <p:nvPr userDrawn="1"/>
          </p:nvSpPr>
          <p:spPr>
            <a:xfrm>
              <a:off x="-63646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9D3F2F75-1623-4F64-97FE-EA0C4D9FABDC}"/>
              </a:ext>
            </a:extLst>
          </p:cNvPr>
          <p:cNvGrpSpPr/>
          <p:nvPr userDrawn="1"/>
        </p:nvGrpSpPr>
        <p:grpSpPr>
          <a:xfrm>
            <a:off x="-390524" y="113170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042E0F0-49A6-465F-A607-A4C2EFB548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9D612980-2A2D-4E94-8238-9C67C608554C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CE76F8C-9B22-4BB3-B2D6-15EC2A58C7A7}"/>
              </a:ext>
            </a:extLst>
          </p:cNvPr>
          <p:cNvGrpSpPr/>
          <p:nvPr userDrawn="1"/>
        </p:nvGrpSpPr>
        <p:grpSpPr>
          <a:xfrm>
            <a:off x="-390524" y="1491963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843E82-BEFA-4CF2-BA2F-3C80060D31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4762BE88-2459-479F-84FF-4DF483AA142C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04E26F8-EA1A-4C6F-92E1-8F6F98ABFA13}"/>
              </a:ext>
            </a:extLst>
          </p:cNvPr>
          <p:cNvGrpSpPr/>
          <p:nvPr userDrawn="1"/>
        </p:nvGrpSpPr>
        <p:grpSpPr>
          <a:xfrm>
            <a:off x="-390524" y="3292188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1A8A854C-301D-4327-AEA2-BCC20A887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5A547124-456E-49C6-8FC8-111D0AAFEB7F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73B26B5D-1FEC-45B5-B34A-6A1B50955F0E}"/>
              </a:ext>
            </a:extLst>
          </p:cNvPr>
          <p:cNvGrpSpPr/>
          <p:nvPr userDrawn="1"/>
        </p:nvGrpSpPr>
        <p:grpSpPr>
          <a:xfrm>
            <a:off x="-390524" y="60639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3423A679-4F5C-456E-AB6C-7A18EA3E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69754FAD-5E71-4087-B3E8-0FEC37E0D864}"/>
                </a:ext>
              </a:extLst>
            </p:cNvPr>
            <p:cNvSpPr txBox="1"/>
            <p:nvPr userDrawn="1"/>
          </p:nvSpPr>
          <p:spPr>
            <a:xfrm>
              <a:off x="-63643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7C156EC4-BDB3-4DEA-9B78-E98FCFD2F54B}"/>
              </a:ext>
            </a:extLst>
          </p:cNvPr>
          <p:cNvGrpSpPr/>
          <p:nvPr userDrawn="1"/>
        </p:nvGrpSpPr>
        <p:grpSpPr>
          <a:xfrm>
            <a:off x="-390524" y="6495763"/>
            <a:ext cx="333375" cy="136812"/>
            <a:chOff x="-133350" y="2711163"/>
            <a:chExt cx="333375" cy="136812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9E9C384D-D46B-429F-9A97-86F6E3560F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64B7918E-86D1-49EB-8917-1468D42A6E25}"/>
                </a:ext>
              </a:extLst>
            </p:cNvPr>
            <p:cNvSpPr txBox="1"/>
            <p:nvPr userDrawn="1"/>
          </p:nvSpPr>
          <p:spPr>
            <a:xfrm>
              <a:off x="-63642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50A6733-FD78-4442-98B4-E2BED64B460F}"/>
              </a:ext>
            </a:extLst>
          </p:cNvPr>
          <p:cNvGrpSpPr/>
          <p:nvPr userDrawn="1"/>
        </p:nvGrpSpPr>
        <p:grpSpPr>
          <a:xfrm rot="16200000">
            <a:off x="289460" y="-291329"/>
            <a:ext cx="333375" cy="121194"/>
            <a:chOff x="-133350" y="2726781"/>
            <a:chExt cx="333375" cy="12119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77BB574D-D198-49E4-874D-732C0CBD5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67A72ACB-A6A0-450F-A8F3-9CA35EFC5560}"/>
                </a:ext>
              </a:extLst>
            </p:cNvPr>
            <p:cNvSpPr txBox="1"/>
            <p:nvPr userDrawn="1"/>
          </p:nvSpPr>
          <p:spPr>
            <a:xfrm>
              <a:off x="-63646" y="2726781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4970FA2-8D2D-462F-BD21-BDE052DC5824}"/>
              </a:ext>
            </a:extLst>
          </p:cNvPr>
          <p:cNvGrpSpPr/>
          <p:nvPr userDrawn="1"/>
        </p:nvGrpSpPr>
        <p:grpSpPr>
          <a:xfrm rot="16200000">
            <a:off x="5760780" y="-291329"/>
            <a:ext cx="333375" cy="121190"/>
            <a:chOff x="-133350" y="2726785"/>
            <a:chExt cx="333375" cy="121190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A7C30986-FB99-416E-BC3E-3BAEC067C1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4CE018F4-A860-49B3-B4CD-A328759F15C6}"/>
                </a:ext>
              </a:extLst>
            </p:cNvPr>
            <p:cNvSpPr txBox="1"/>
            <p:nvPr userDrawn="1"/>
          </p:nvSpPr>
          <p:spPr>
            <a:xfrm>
              <a:off x="-63642" y="2726785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7C2BACBD-0A67-4A9A-B5DC-10C76F5DE4C2}"/>
              </a:ext>
            </a:extLst>
          </p:cNvPr>
          <p:cNvGrpSpPr/>
          <p:nvPr userDrawn="1"/>
        </p:nvGrpSpPr>
        <p:grpSpPr>
          <a:xfrm>
            <a:off x="6203934" y="-397424"/>
            <a:ext cx="109292" cy="333375"/>
            <a:chOff x="6416681" y="-397424"/>
            <a:chExt cx="109292" cy="333375"/>
          </a:xfrm>
        </p:grpSpPr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65F81584-9968-42FA-B3A9-1C13CEAE92A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B6D353C6-61DE-4475-8AC6-6D8AF12D49FB}"/>
                </a:ext>
              </a:extLst>
            </p:cNvPr>
            <p:cNvSpPr txBox="1"/>
            <p:nvPr userDrawn="1"/>
          </p:nvSpPr>
          <p:spPr>
            <a:xfrm rot="16200000">
              <a:off x="6382151" y="-277578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935008F2-D1D5-498F-9932-727B677C0AD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4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9E72FA59-B055-4F1F-8F32-E797C18F96F9}"/>
              </a:ext>
            </a:extLst>
          </p:cNvPr>
          <p:cNvGrpSpPr/>
          <p:nvPr userDrawn="1"/>
        </p:nvGrpSpPr>
        <p:grpSpPr>
          <a:xfrm rot="16200000">
            <a:off x="11455142" y="-291332"/>
            <a:ext cx="333375" cy="121186"/>
            <a:chOff x="-133350" y="2726789"/>
            <a:chExt cx="333375" cy="121186"/>
          </a:xfrm>
        </p:grpSpPr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B89FA96C-C88D-4C6A-BE88-F3E3083BC5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CD67028C-ACEA-4E1C-BF3F-B09177D4335E}"/>
                </a:ext>
              </a:extLst>
            </p:cNvPr>
            <p:cNvSpPr txBox="1"/>
            <p:nvPr userDrawn="1"/>
          </p:nvSpPr>
          <p:spPr>
            <a:xfrm>
              <a:off x="-63639" y="2726789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112" name="Freihandform: Form 87">
            <a:extLst>
              <a:ext uri="{FF2B5EF4-FFF2-40B4-BE49-F238E27FC236}">
                <a16:creationId xmlns:a16="http://schemas.microsoft.com/office/drawing/2014/main" id="{853A814E-6F49-B24A-BE45-D0D4DC083BEB}"/>
              </a:ext>
            </a:extLst>
          </p:cNvPr>
          <p:cNvSpPr/>
          <p:nvPr userDrawn="1"/>
        </p:nvSpPr>
        <p:spPr>
          <a:xfrm>
            <a:off x="10262325" y="316441"/>
            <a:ext cx="1403903" cy="535987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grpSp>
        <p:nvGrpSpPr>
          <p:cNvPr id="113" name="Grafik 58">
            <a:extLst>
              <a:ext uri="{FF2B5EF4-FFF2-40B4-BE49-F238E27FC236}">
                <a16:creationId xmlns:a16="http://schemas.microsoft.com/office/drawing/2014/main" id="{7103CC0B-E9CC-8B48-BF58-B5D91B894EC7}"/>
              </a:ext>
            </a:extLst>
          </p:cNvPr>
          <p:cNvGrpSpPr/>
          <p:nvPr userDrawn="1"/>
        </p:nvGrpSpPr>
        <p:grpSpPr>
          <a:xfrm>
            <a:off x="531177" y="300257"/>
            <a:ext cx="2414329" cy="337345"/>
            <a:chOff x="2151786" y="327912"/>
            <a:chExt cx="2333060" cy="325989"/>
          </a:xfrm>
          <a:solidFill>
            <a:schemeClr val="tx1"/>
          </a:solidFill>
        </p:grpSpPr>
        <p:sp>
          <p:nvSpPr>
            <p:cNvPr id="114" name="Freihandform: Form 138">
              <a:extLst>
                <a:ext uri="{FF2B5EF4-FFF2-40B4-BE49-F238E27FC236}">
                  <a16:creationId xmlns:a16="http://schemas.microsoft.com/office/drawing/2014/main" id="{F44D34F2-167B-354C-B169-3094AEE7F62B}"/>
                </a:ext>
              </a:extLst>
            </p:cNvPr>
            <p:cNvSpPr/>
            <p:nvPr/>
          </p:nvSpPr>
          <p:spPr>
            <a:xfrm>
              <a:off x="2151786" y="334274"/>
              <a:ext cx="70316" cy="111996"/>
            </a:xfrm>
            <a:custGeom>
              <a:avLst/>
              <a:gdLst>
                <a:gd name="connsiteX0" fmla="*/ 70317 w 70316"/>
                <a:gd name="connsiteY0" fmla="*/ 18294 h 111996"/>
                <a:gd name="connsiteX1" fmla="*/ 19886 w 70316"/>
                <a:gd name="connsiteY1" fmla="*/ 18294 h 111996"/>
                <a:gd name="connsiteX2" fmla="*/ 19886 w 70316"/>
                <a:gd name="connsiteY2" fmla="*/ 46135 h 111996"/>
                <a:gd name="connsiteX3" fmla="*/ 57588 w 70316"/>
                <a:gd name="connsiteY3" fmla="*/ 46135 h 111996"/>
                <a:gd name="connsiteX4" fmla="*/ 57588 w 70316"/>
                <a:gd name="connsiteY4" fmla="*/ 64273 h 111996"/>
                <a:gd name="connsiteX5" fmla="*/ 19886 w 70316"/>
                <a:gd name="connsiteY5" fmla="*/ 64273 h 111996"/>
                <a:gd name="connsiteX6" fmla="*/ 19886 w 70316"/>
                <a:gd name="connsiteY6" fmla="*/ 111997 h 111996"/>
                <a:gd name="connsiteX7" fmla="*/ 0 w 70316"/>
                <a:gd name="connsiteY7" fmla="*/ 111997 h 111996"/>
                <a:gd name="connsiteX8" fmla="*/ 0 w 70316"/>
                <a:gd name="connsiteY8" fmla="*/ 0 h 111996"/>
                <a:gd name="connsiteX9" fmla="*/ 70317 w 70316"/>
                <a:gd name="connsiteY9" fmla="*/ 0 h 111996"/>
                <a:gd name="connsiteX10" fmla="*/ 70317 w 70316"/>
                <a:gd name="connsiteY10" fmla="*/ 18294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16" h="111996">
                  <a:moveTo>
                    <a:pt x="70317" y="18294"/>
                  </a:moveTo>
                  <a:lnTo>
                    <a:pt x="19886" y="18294"/>
                  </a:lnTo>
                  <a:lnTo>
                    <a:pt x="19886" y="46135"/>
                  </a:lnTo>
                  <a:lnTo>
                    <a:pt x="57588" y="46135"/>
                  </a:lnTo>
                  <a:lnTo>
                    <a:pt x="57588" y="64273"/>
                  </a:lnTo>
                  <a:lnTo>
                    <a:pt x="19886" y="64273"/>
                  </a:lnTo>
                  <a:lnTo>
                    <a:pt x="19886" y="111997"/>
                  </a:lnTo>
                  <a:lnTo>
                    <a:pt x="0" y="111997"/>
                  </a:lnTo>
                  <a:lnTo>
                    <a:pt x="0" y="0"/>
                  </a:lnTo>
                  <a:lnTo>
                    <a:pt x="70317" y="0"/>
                  </a:lnTo>
                  <a:lnTo>
                    <a:pt x="70317" y="1829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5" name="Freihandform: Form 139">
              <a:extLst>
                <a:ext uri="{FF2B5EF4-FFF2-40B4-BE49-F238E27FC236}">
                  <a16:creationId xmlns:a16="http://schemas.microsoft.com/office/drawing/2014/main" id="{FF86D020-1436-E043-9F3E-2C2DEEFB4AFA}"/>
                </a:ext>
              </a:extLst>
            </p:cNvPr>
            <p:cNvSpPr/>
            <p:nvPr/>
          </p:nvSpPr>
          <p:spPr>
            <a:xfrm>
              <a:off x="2232916" y="363231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6" name="Freihandform: Form 140">
              <a:extLst>
                <a:ext uri="{FF2B5EF4-FFF2-40B4-BE49-F238E27FC236}">
                  <a16:creationId xmlns:a16="http://schemas.microsoft.com/office/drawing/2014/main" id="{359DF9B0-9744-8C45-BD11-CFAF70E4661E}"/>
                </a:ext>
              </a:extLst>
            </p:cNvPr>
            <p:cNvSpPr/>
            <p:nvPr/>
          </p:nvSpPr>
          <p:spPr>
            <a:xfrm>
              <a:off x="2295365" y="329344"/>
              <a:ext cx="24022" cy="116926"/>
            </a:xfrm>
            <a:custGeom>
              <a:avLst/>
              <a:gdLst>
                <a:gd name="connsiteX0" fmla="*/ 24022 w 24022"/>
                <a:gd name="connsiteY0" fmla="*/ 11453 h 116926"/>
                <a:gd name="connsiteX1" fmla="*/ 11930 w 24022"/>
                <a:gd name="connsiteY1" fmla="*/ 22906 h 116926"/>
                <a:gd name="connsiteX2" fmla="*/ 0 w 24022"/>
                <a:gd name="connsiteY2" fmla="*/ 11453 h 116926"/>
                <a:gd name="connsiteX3" fmla="*/ 11930 w 24022"/>
                <a:gd name="connsiteY3" fmla="*/ 0 h 116926"/>
                <a:gd name="connsiteX4" fmla="*/ 24022 w 24022"/>
                <a:gd name="connsiteY4" fmla="*/ 11453 h 116926"/>
                <a:gd name="connsiteX5" fmla="*/ 21477 w 24022"/>
                <a:gd name="connsiteY5" fmla="*/ 116926 h 116926"/>
                <a:gd name="connsiteX6" fmla="*/ 2546 w 24022"/>
                <a:gd name="connsiteY6" fmla="*/ 116926 h 116926"/>
                <a:gd name="connsiteX7" fmla="*/ 2546 w 24022"/>
                <a:gd name="connsiteY7" fmla="*/ 35952 h 116926"/>
                <a:gd name="connsiteX8" fmla="*/ 21477 w 24022"/>
                <a:gd name="connsiteY8" fmla="*/ 35952 h 116926"/>
                <a:gd name="connsiteX9" fmla="*/ 21477 w 24022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22" h="116926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7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7" y="35952"/>
                  </a:lnTo>
                  <a:lnTo>
                    <a:pt x="21477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7" name="Freihandform: Form 141">
              <a:extLst>
                <a:ext uri="{FF2B5EF4-FFF2-40B4-BE49-F238E27FC236}">
                  <a16:creationId xmlns:a16="http://schemas.microsoft.com/office/drawing/2014/main" id="{B73B5AD2-E95D-E24A-8552-0A7B660AE0C0}"/>
                </a:ext>
              </a:extLst>
            </p:cNvPr>
            <p:cNvSpPr/>
            <p:nvPr/>
          </p:nvSpPr>
          <p:spPr>
            <a:xfrm>
              <a:off x="2336779" y="363231"/>
              <a:ext cx="73976" cy="84948"/>
            </a:xfrm>
            <a:custGeom>
              <a:avLst/>
              <a:gdLst>
                <a:gd name="connsiteX0" fmla="*/ 40089 w 73976"/>
                <a:gd name="connsiteY0" fmla="*/ 84949 h 84948"/>
                <a:gd name="connsiteX1" fmla="*/ 0 w 73976"/>
                <a:gd name="connsiteY1" fmla="*/ 42317 h 84948"/>
                <a:gd name="connsiteX2" fmla="*/ 38024 w 73976"/>
                <a:gd name="connsiteY2" fmla="*/ 0 h 84948"/>
                <a:gd name="connsiteX3" fmla="*/ 73976 w 73976"/>
                <a:gd name="connsiteY3" fmla="*/ 41203 h 84948"/>
                <a:gd name="connsiteX4" fmla="*/ 73658 w 73976"/>
                <a:gd name="connsiteY4" fmla="*/ 48999 h 84948"/>
                <a:gd name="connsiteX5" fmla="*/ 19249 w 73976"/>
                <a:gd name="connsiteY5" fmla="*/ 48999 h 84948"/>
                <a:gd name="connsiteX6" fmla="*/ 40248 w 73976"/>
                <a:gd name="connsiteY6" fmla="*/ 68725 h 84948"/>
                <a:gd name="connsiteX7" fmla="*/ 60134 w 73976"/>
                <a:gd name="connsiteY7" fmla="*/ 59179 h 84948"/>
                <a:gd name="connsiteX8" fmla="*/ 71905 w 73976"/>
                <a:gd name="connsiteY8" fmla="*/ 71589 h 84948"/>
                <a:gd name="connsiteX9" fmla="*/ 40089 w 73976"/>
                <a:gd name="connsiteY9" fmla="*/ 84949 h 84948"/>
                <a:gd name="connsiteX10" fmla="*/ 18931 w 73976"/>
                <a:gd name="connsiteY10" fmla="*/ 35154 h 84948"/>
                <a:gd name="connsiteX11" fmla="*/ 55679 w 73976"/>
                <a:gd name="connsiteY11" fmla="*/ 35154 h 84948"/>
                <a:gd name="connsiteX12" fmla="*/ 37703 w 73976"/>
                <a:gd name="connsiteY12" fmla="*/ 15587 h 84948"/>
                <a:gd name="connsiteX13" fmla="*/ 18931 w 73976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48">
                  <a:moveTo>
                    <a:pt x="40089" y="84949"/>
                  </a:moveTo>
                  <a:cubicBezTo>
                    <a:pt x="16067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8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69" y="65862"/>
                    <a:pt x="60134" y="59179"/>
                  </a:cubicBezTo>
                  <a:lnTo>
                    <a:pt x="71905" y="71589"/>
                  </a:lnTo>
                  <a:cubicBezTo>
                    <a:pt x="62680" y="80653"/>
                    <a:pt x="52341" y="84949"/>
                    <a:pt x="40089" y="84949"/>
                  </a:cubicBezTo>
                  <a:close/>
                  <a:moveTo>
                    <a:pt x="18931" y="35154"/>
                  </a:moveTo>
                  <a:lnTo>
                    <a:pt x="55679" y="35154"/>
                  </a:lnTo>
                  <a:cubicBezTo>
                    <a:pt x="54883" y="22744"/>
                    <a:pt x="48360" y="15587"/>
                    <a:pt x="37703" y="15587"/>
                  </a:cubicBezTo>
                  <a:cubicBezTo>
                    <a:pt x="27204" y="15587"/>
                    <a:pt x="20522" y="22587"/>
                    <a:pt x="18931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8" name="Freihandform: Form 142">
              <a:extLst>
                <a:ext uri="{FF2B5EF4-FFF2-40B4-BE49-F238E27FC236}">
                  <a16:creationId xmlns:a16="http://schemas.microsoft.com/office/drawing/2014/main" id="{5D3B2846-E16F-2643-A843-434BA6C326CC}"/>
                </a:ext>
              </a:extLst>
            </p:cNvPr>
            <p:cNvSpPr/>
            <p:nvPr/>
          </p:nvSpPr>
          <p:spPr>
            <a:xfrm>
              <a:off x="2427215" y="327912"/>
              <a:ext cx="75723" cy="120267"/>
            </a:xfrm>
            <a:custGeom>
              <a:avLst/>
              <a:gdLst>
                <a:gd name="connsiteX0" fmla="*/ 0 w 75723"/>
                <a:gd name="connsiteY0" fmla="*/ 77635 h 120267"/>
                <a:gd name="connsiteX1" fmla="*/ 32929 w 75723"/>
                <a:gd name="connsiteY1" fmla="*/ 35319 h 120267"/>
                <a:gd name="connsiteX2" fmla="*/ 56474 w 75723"/>
                <a:gd name="connsiteY2" fmla="*/ 46294 h 120267"/>
                <a:gd name="connsiteX3" fmla="*/ 56792 w 75723"/>
                <a:gd name="connsiteY3" fmla="*/ 46294 h 120267"/>
                <a:gd name="connsiteX4" fmla="*/ 56792 w 75723"/>
                <a:gd name="connsiteY4" fmla="*/ 4773 h 120267"/>
                <a:gd name="connsiteX5" fmla="*/ 75723 w 75723"/>
                <a:gd name="connsiteY5" fmla="*/ 0 h 120267"/>
                <a:gd name="connsiteX6" fmla="*/ 75723 w 75723"/>
                <a:gd name="connsiteY6" fmla="*/ 118358 h 120267"/>
                <a:gd name="connsiteX7" fmla="*/ 57270 w 75723"/>
                <a:gd name="connsiteY7" fmla="*/ 118358 h 120267"/>
                <a:gd name="connsiteX8" fmla="*/ 57270 w 75723"/>
                <a:gd name="connsiteY8" fmla="*/ 108815 h 120267"/>
                <a:gd name="connsiteX9" fmla="*/ 56952 w 75723"/>
                <a:gd name="connsiteY9" fmla="*/ 108815 h 120267"/>
                <a:gd name="connsiteX10" fmla="*/ 32611 w 75723"/>
                <a:gd name="connsiteY10" fmla="*/ 120267 h 120267"/>
                <a:gd name="connsiteX11" fmla="*/ 0 w 75723"/>
                <a:gd name="connsiteY11" fmla="*/ 77635 h 120267"/>
                <a:gd name="connsiteX12" fmla="*/ 18772 w 75723"/>
                <a:gd name="connsiteY12" fmla="*/ 77635 h 120267"/>
                <a:gd name="connsiteX13" fmla="*/ 37543 w 75723"/>
                <a:gd name="connsiteY13" fmla="*/ 103564 h 120267"/>
                <a:gd name="connsiteX14" fmla="*/ 56792 w 75723"/>
                <a:gd name="connsiteY14" fmla="*/ 92904 h 120267"/>
                <a:gd name="connsiteX15" fmla="*/ 56792 w 75723"/>
                <a:gd name="connsiteY15" fmla="*/ 63316 h 120267"/>
                <a:gd name="connsiteX16" fmla="*/ 37543 w 75723"/>
                <a:gd name="connsiteY16" fmla="*/ 52497 h 120267"/>
                <a:gd name="connsiteX17" fmla="*/ 18772 w 75723"/>
                <a:gd name="connsiteY17" fmla="*/ 77635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723" h="120267">
                  <a:moveTo>
                    <a:pt x="0" y="77635"/>
                  </a:moveTo>
                  <a:cubicBezTo>
                    <a:pt x="0" y="51542"/>
                    <a:pt x="13203" y="35319"/>
                    <a:pt x="32929" y="35319"/>
                  </a:cubicBezTo>
                  <a:cubicBezTo>
                    <a:pt x="43112" y="35319"/>
                    <a:pt x="51065" y="39615"/>
                    <a:pt x="56474" y="46294"/>
                  </a:cubicBezTo>
                  <a:lnTo>
                    <a:pt x="56792" y="46294"/>
                  </a:lnTo>
                  <a:lnTo>
                    <a:pt x="56792" y="4773"/>
                  </a:lnTo>
                  <a:lnTo>
                    <a:pt x="75723" y="0"/>
                  </a:lnTo>
                  <a:lnTo>
                    <a:pt x="75723" y="118358"/>
                  </a:lnTo>
                  <a:lnTo>
                    <a:pt x="57270" y="118358"/>
                  </a:lnTo>
                  <a:lnTo>
                    <a:pt x="57270" y="108815"/>
                  </a:lnTo>
                  <a:lnTo>
                    <a:pt x="56952" y="108815"/>
                  </a:lnTo>
                  <a:cubicBezTo>
                    <a:pt x="51065" y="115974"/>
                    <a:pt x="42632" y="120267"/>
                    <a:pt x="32611" y="120267"/>
                  </a:cubicBezTo>
                  <a:cubicBezTo>
                    <a:pt x="13362" y="120267"/>
                    <a:pt x="0" y="103882"/>
                    <a:pt x="0" y="77635"/>
                  </a:cubicBezTo>
                  <a:close/>
                  <a:moveTo>
                    <a:pt x="18772" y="77635"/>
                  </a:moveTo>
                  <a:cubicBezTo>
                    <a:pt x="18772" y="94180"/>
                    <a:pt x="25610" y="103564"/>
                    <a:pt x="37543" y="103564"/>
                  </a:cubicBezTo>
                  <a:cubicBezTo>
                    <a:pt x="44862" y="103564"/>
                    <a:pt x="50908" y="100064"/>
                    <a:pt x="56792" y="92904"/>
                  </a:cubicBezTo>
                  <a:lnTo>
                    <a:pt x="56792" y="63316"/>
                  </a:lnTo>
                  <a:cubicBezTo>
                    <a:pt x="51383" y="55997"/>
                    <a:pt x="45178" y="52497"/>
                    <a:pt x="37543" y="52497"/>
                  </a:cubicBezTo>
                  <a:cubicBezTo>
                    <a:pt x="25295" y="52497"/>
                    <a:pt x="18772" y="61407"/>
                    <a:pt x="18772" y="77635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9" name="Freihandform: Form 143">
              <a:extLst>
                <a:ext uri="{FF2B5EF4-FFF2-40B4-BE49-F238E27FC236}">
                  <a16:creationId xmlns:a16="http://schemas.microsoft.com/office/drawing/2014/main" id="{81F6F6BA-21F4-AA4A-9949-7A42D903287A}"/>
                </a:ext>
              </a:extLst>
            </p:cNvPr>
            <p:cNvSpPr/>
            <p:nvPr/>
          </p:nvSpPr>
          <p:spPr>
            <a:xfrm>
              <a:off x="2527597" y="363231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1" y="-3"/>
                    <a:pt x="46132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0" name="Freihandform: Form 144">
              <a:extLst>
                <a:ext uri="{FF2B5EF4-FFF2-40B4-BE49-F238E27FC236}">
                  <a16:creationId xmlns:a16="http://schemas.microsoft.com/office/drawing/2014/main" id="{D354D453-5D5D-544C-9D34-3B1B8862934B}"/>
                </a:ext>
              </a:extLst>
            </p:cNvPr>
            <p:cNvSpPr/>
            <p:nvPr/>
          </p:nvSpPr>
          <p:spPr>
            <a:xfrm>
              <a:off x="2590043" y="329344"/>
              <a:ext cx="24022" cy="116926"/>
            </a:xfrm>
            <a:custGeom>
              <a:avLst/>
              <a:gdLst>
                <a:gd name="connsiteX0" fmla="*/ 24022 w 24022"/>
                <a:gd name="connsiteY0" fmla="*/ 11453 h 116926"/>
                <a:gd name="connsiteX1" fmla="*/ 11930 w 24022"/>
                <a:gd name="connsiteY1" fmla="*/ 22906 h 116926"/>
                <a:gd name="connsiteX2" fmla="*/ 0 w 24022"/>
                <a:gd name="connsiteY2" fmla="*/ 11453 h 116926"/>
                <a:gd name="connsiteX3" fmla="*/ 11930 w 24022"/>
                <a:gd name="connsiteY3" fmla="*/ 0 h 116926"/>
                <a:gd name="connsiteX4" fmla="*/ 24022 w 24022"/>
                <a:gd name="connsiteY4" fmla="*/ 11453 h 116926"/>
                <a:gd name="connsiteX5" fmla="*/ 21476 w 24022"/>
                <a:gd name="connsiteY5" fmla="*/ 116926 h 116926"/>
                <a:gd name="connsiteX6" fmla="*/ 2546 w 24022"/>
                <a:gd name="connsiteY6" fmla="*/ 116926 h 116926"/>
                <a:gd name="connsiteX7" fmla="*/ 2546 w 24022"/>
                <a:gd name="connsiteY7" fmla="*/ 35952 h 116926"/>
                <a:gd name="connsiteX8" fmla="*/ 21476 w 24022"/>
                <a:gd name="connsiteY8" fmla="*/ 35952 h 116926"/>
                <a:gd name="connsiteX9" fmla="*/ 21476 w 24022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22" h="116926">
                  <a:moveTo>
                    <a:pt x="24022" y="11453"/>
                  </a:moveTo>
                  <a:cubicBezTo>
                    <a:pt x="24022" y="18135"/>
                    <a:pt x="18613" y="22906"/>
                    <a:pt x="11930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30" y="0"/>
                  </a:cubicBezTo>
                  <a:cubicBezTo>
                    <a:pt x="18613" y="0"/>
                    <a:pt x="24022" y="4929"/>
                    <a:pt x="24022" y="11453"/>
                  </a:cubicBezTo>
                  <a:close/>
                  <a:moveTo>
                    <a:pt x="21476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76" y="35952"/>
                  </a:lnTo>
                  <a:lnTo>
                    <a:pt x="21476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1" name="Freihandform: Form 145">
              <a:extLst>
                <a:ext uri="{FF2B5EF4-FFF2-40B4-BE49-F238E27FC236}">
                  <a16:creationId xmlns:a16="http://schemas.microsoft.com/office/drawing/2014/main" id="{12A1F844-A4BB-6146-AAA6-0904887FBF40}"/>
                </a:ext>
              </a:extLst>
            </p:cNvPr>
            <p:cNvSpPr/>
            <p:nvPr/>
          </p:nvSpPr>
          <p:spPr>
            <a:xfrm>
              <a:off x="2631824" y="363228"/>
              <a:ext cx="68245" cy="84951"/>
            </a:xfrm>
            <a:custGeom>
              <a:avLst/>
              <a:gdLst>
                <a:gd name="connsiteX0" fmla="*/ 67771 w 68245"/>
                <a:gd name="connsiteY0" fmla="*/ 71908 h 84951"/>
                <a:gd name="connsiteX1" fmla="*/ 38816 w 68245"/>
                <a:gd name="connsiteY1" fmla="*/ 84951 h 84951"/>
                <a:gd name="connsiteX2" fmla="*/ 0 w 68245"/>
                <a:gd name="connsiteY2" fmla="*/ 42794 h 84951"/>
                <a:gd name="connsiteX3" fmla="*/ 39134 w 68245"/>
                <a:gd name="connsiteY3" fmla="*/ 0 h 84951"/>
                <a:gd name="connsiteX4" fmla="*/ 68245 w 68245"/>
                <a:gd name="connsiteY4" fmla="*/ 13839 h 84951"/>
                <a:gd name="connsiteX5" fmla="*/ 55201 w 68245"/>
                <a:gd name="connsiteY5" fmla="*/ 26250 h 84951"/>
                <a:gd name="connsiteX6" fmla="*/ 38975 w 68245"/>
                <a:gd name="connsiteY6" fmla="*/ 17340 h 84951"/>
                <a:gd name="connsiteX7" fmla="*/ 18931 w 68245"/>
                <a:gd name="connsiteY7" fmla="*/ 42476 h 84951"/>
                <a:gd name="connsiteX8" fmla="*/ 38816 w 68245"/>
                <a:gd name="connsiteY8" fmla="*/ 67771 h 84951"/>
                <a:gd name="connsiteX9" fmla="*/ 55520 w 68245"/>
                <a:gd name="connsiteY9" fmla="*/ 58861 h 84951"/>
                <a:gd name="connsiteX10" fmla="*/ 67771 w 68245"/>
                <a:gd name="connsiteY10" fmla="*/ 71908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245" h="84951">
                  <a:moveTo>
                    <a:pt x="67771" y="71908"/>
                  </a:moveTo>
                  <a:cubicBezTo>
                    <a:pt x="59656" y="80818"/>
                    <a:pt x="50428" y="84951"/>
                    <a:pt x="38816" y="84951"/>
                  </a:cubicBezTo>
                  <a:cubicBezTo>
                    <a:pt x="15590" y="84951"/>
                    <a:pt x="0" y="68248"/>
                    <a:pt x="0" y="42794"/>
                  </a:cubicBezTo>
                  <a:cubicBezTo>
                    <a:pt x="0" y="17340"/>
                    <a:pt x="15749" y="0"/>
                    <a:pt x="39134" y="0"/>
                  </a:cubicBezTo>
                  <a:cubicBezTo>
                    <a:pt x="51227" y="0"/>
                    <a:pt x="61248" y="4773"/>
                    <a:pt x="68245" y="13839"/>
                  </a:cubicBezTo>
                  <a:lnTo>
                    <a:pt x="55201" y="26250"/>
                  </a:lnTo>
                  <a:cubicBezTo>
                    <a:pt x="50428" y="20045"/>
                    <a:pt x="45337" y="17340"/>
                    <a:pt x="38975" y="17340"/>
                  </a:cubicBezTo>
                  <a:cubicBezTo>
                    <a:pt x="27042" y="17340"/>
                    <a:pt x="18931" y="27204"/>
                    <a:pt x="18931" y="42476"/>
                  </a:cubicBezTo>
                  <a:cubicBezTo>
                    <a:pt x="18931" y="57588"/>
                    <a:pt x="27045" y="67771"/>
                    <a:pt x="38816" y="67771"/>
                  </a:cubicBezTo>
                  <a:cubicBezTo>
                    <a:pt x="45181" y="67771"/>
                    <a:pt x="50269" y="64907"/>
                    <a:pt x="55520" y="58861"/>
                  </a:cubicBezTo>
                  <a:lnTo>
                    <a:pt x="67771" y="71908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2" name="Freihandform: Form 146">
              <a:extLst>
                <a:ext uri="{FF2B5EF4-FFF2-40B4-BE49-F238E27FC236}">
                  <a16:creationId xmlns:a16="http://schemas.microsoft.com/office/drawing/2014/main" id="{F0A5FB55-08F6-EA45-909C-9A0AA38BD3C9}"/>
                </a:ext>
              </a:extLst>
            </p:cNvPr>
            <p:cNvSpPr/>
            <p:nvPr/>
          </p:nvSpPr>
          <p:spPr>
            <a:xfrm>
              <a:off x="2716310" y="327912"/>
              <a:ext cx="69680" cy="118358"/>
            </a:xfrm>
            <a:custGeom>
              <a:avLst/>
              <a:gdLst>
                <a:gd name="connsiteX0" fmla="*/ 69677 w 69680"/>
                <a:gd name="connsiteY0" fmla="*/ 118358 h 118358"/>
                <a:gd name="connsiteX1" fmla="*/ 50746 w 69680"/>
                <a:gd name="connsiteY1" fmla="*/ 118358 h 118358"/>
                <a:gd name="connsiteX2" fmla="*/ 50746 w 69680"/>
                <a:gd name="connsiteY2" fmla="*/ 72067 h 118358"/>
                <a:gd name="connsiteX3" fmla="*/ 35793 w 69680"/>
                <a:gd name="connsiteY3" fmla="*/ 52340 h 118358"/>
                <a:gd name="connsiteX4" fmla="*/ 18931 w 69680"/>
                <a:gd name="connsiteY4" fmla="*/ 71908 h 118358"/>
                <a:gd name="connsiteX5" fmla="*/ 18931 w 69680"/>
                <a:gd name="connsiteY5" fmla="*/ 118358 h 118358"/>
                <a:gd name="connsiteX6" fmla="*/ 0 w 69680"/>
                <a:gd name="connsiteY6" fmla="*/ 118358 h 118358"/>
                <a:gd name="connsiteX7" fmla="*/ 0 w 69680"/>
                <a:gd name="connsiteY7" fmla="*/ 4773 h 118358"/>
                <a:gd name="connsiteX8" fmla="*/ 18931 w 69680"/>
                <a:gd name="connsiteY8" fmla="*/ 0 h 118358"/>
                <a:gd name="connsiteX9" fmla="*/ 18931 w 69680"/>
                <a:gd name="connsiteY9" fmla="*/ 47090 h 118358"/>
                <a:gd name="connsiteX10" fmla="*/ 19249 w 69680"/>
                <a:gd name="connsiteY10" fmla="*/ 47090 h 118358"/>
                <a:gd name="connsiteX11" fmla="*/ 42953 w 69680"/>
                <a:gd name="connsiteY11" fmla="*/ 35319 h 118358"/>
                <a:gd name="connsiteX12" fmla="*/ 69680 w 69680"/>
                <a:gd name="connsiteY12" fmla="*/ 68092 h 118358"/>
                <a:gd name="connsiteX13" fmla="*/ 69680 w 69680"/>
                <a:gd name="connsiteY13" fmla="*/ 118358 h 118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118358">
                  <a:moveTo>
                    <a:pt x="69677" y="118358"/>
                  </a:moveTo>
                  <a:lnTo>
                    <a:pt x="50746" y="118358"/>
                  </a:lnTo>
                  <a:lnTo>
                    <a:pt x="50746" y="72067"/>
                  </a:lnTo>
                  <a:cubicBezTo>
                    <a:pt x="50746" y="60134"/>
                    <a:pt x="47087" y="52340"/>
                    <a:pt x="35793" y="52340"/>
                  </a:cubicBezTo>
                  <a:cubicBezTo>
                    <a:pt x="22749" y="52340"/>
                    <a:pt x="18931" y="62679"/>
                    <a:pt x="18931" y="71908"/>
                  </a:cubicBezTo>
                  <a:lnTo>
                    <a:pt x="18931" y="118358"/>
                  </a:lnTo>
                  <a:lnTo>
                    <a:pt x="0" y="118358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7090"/>
                  </a:lnTo>
                  <a:lnTo>
                    <a:pt x="19249" y="47090"/>
                  </a:lnTo>
                  <a:cubicBezTo>
                    <a:pt x="23863" y="39933"/>
                    <a:pt x="32293" y="35319"/>
                    <a:pt x="42953" y="35319"/>
                  </a:cubicBezTo>
                  <a:cubicBezTo>
                    <a:pt x="61725" y="35319"/>
                    <a:pt x="69680" y="49317"/>
                    <a:pt x="69680" y="68092"/>
                  </a:cubicBezTo>
                  <a:lnTo>
                    <a:pt x="69680" y="118358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3" name="Freihandform: Form 147">
              <a:extLst>
                <a:ext uri="{FF2B5EF4-FFF2-40B4-BE49-F238E27FC236}">
                  <a16:creationId xmlns:a16="http://schemas.microsoft.com/office/drawing/2014/main" id="{E650A7AB-EB0F-2945-8A20-F89144661D60}"/>
                </a:ext>
              </a:extLst>
            </p:cNvPr>
            <p:cNvSpPr/>
            <p:nvPr/>
          </p:nvSpPr>
          <p:spPr>
            <a:xfrm>
              <a:off x="2807713" y="387569"/>
              <a:ext cx="39770" cy="17979"/>
            </a:xfrm>
            <a:custGeom>
              <a:avLst/>
              <a:gdLst>
                <a:gd name="connsiteX0" fmla="*/ 39771 w 39770"/>
                <a:gd name="connsiteY0" fmla="*/ 17979 h 17979"/>
                <a:gd name="connsiteX1" fmla="*/ 0 w 39770"/>
                <a:gd name="connsiteY1" fmla="*/ 17979 h 17979"/>
                <a:gd name="connsiteX2" fmla="*/ 0 w 39770"/>
                <a:gd name="connsiteY2" fmla="*/ 0 h 17979"/>
                <a:gd name="connsiteX3" fmla="*/ 39771 w 39770"/>
                <a:gd name="connsiteY3" fmla="*/ 0 h 17979"/>
                <a:gd name="connsiteX4" fmla="*/ 39771 w 39770"/>
                <a:gd name="connsiteY4" fmla="*/ 17979 h 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0" h="17979">
                  <a:moveTo>
                    <a:pt x="39771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4" name="Freihandform: Form 148">
              <a:extLst>
                <a:ext uri="{FF2B5EF4-FFF2-40B4-BE49-F238E27FC236}">
                  <a16:creationId xmlns:a16="http://schemas.microsoft.com/office/drawing/2014/main" id="{0729883C-A604-8F44-9048-32DBB958900A}"/>
                </a:ext>
              </a:extLst>
            </p:cNvPr>
            <p:cNvSpPr/>
            <p:nvPr/>
          </p:nvSpPr>
          <p:spPr>
            <a:xfrm>
              <a:off x="2857227" y="334274"/>
              <a:ext cx="104359" cy="111996"/>
            </a:xfrm>
            <a:custGeom>
              <a:avLst/>
              <a:gdLst>
                <a:gd name="connsiteX0" fmla="*/ 41680 w 104359"/>
                <a:gd name="connsiteY0" fmla="*/ 0 h 111996"/>
                <a:gd name="connsiteX1" fmla="*/ 62680 w 104359"/>
                <a:gd name="connsiteY1" fmla="*/ 0 h 111996"/>
                <a:gd name="connsiteX2" fmla="*/ 104360 w 104359"/>
                <a:gd name="connsiteY2" fmla="*/ 111997 h 111996"/>
                <a:gd name="connsiteX3" fmla="*/ 82568 w 104359"/>
                <a:gd name="connsiteY3" fmla="*/ 111997 h 111996"/>
                <a:gd name="connsiteX4" fmla="*/ 74453 w 104359"/>
                <a:gd name="connsiteY4" fmla="*/ 88134 h 111996"/>
                <a:gd name="connsiteX5" fmla="*/ 29273 w 104359"/>
                <a:gd name="connsiteY5" fmla="*/ 88134 h 111996"/>
                <a:gd name="connsiteX6" fmla="*/ 21158 w 104359"/>
                <a:gd name="connsiteY6" fmla="*/ 111997 h 111996"/>
                <a:gd name="connsiteX7" fmla="*/ 0 w 104359"/>
                <a:gd name="connsiteY7" fmla="*/ 111997 h 111996"/>
                <a:gd name="connsiteX8" fmla="*/ 41680 w 104359"/>
                <a:gd name="connsiteY8" fmla="*/ 0 h 111996"/>
                <a:gd name="connsiteX9" fmla="*/ 35475 w 104359"/>
                <a:gd name="connsiteY9" fmla="*/ 70317 h 111996"/>
                <a:gd name="connsiteX10" fmla="*/ 68245 w 104359"/>
                <a:gd name="connsiteY10" fmla="*/ 70317 h 111996"/>
                <a:gd name="connsiteX11" fmla="*/ 52022 w 104359"/>
                <a:gd name="connsiteY11" fmla="*/ 22749 h 111996"/>
                <a:gd name="connsiteX12" fmla="*/ 51704 w 104359"/>
                <a:gd name="connsiteY12" fmla="*/ 22749 h 111996"/>
                <a:gd name="connsiteX13" fmla="*/ 35475 w 104359"/>
                <a:gd name="connsiteY13" fmla="*/ 70317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359" h="111996">
                  <a:moveTo>
                    <a:pt x="41680" y="0"/>
                  </a:moveTo>
                  <a:lnTo>
                    <a:pt x="62680" y="0"/>
                  </a:lnTo>
                  <a:lnTo>
                    <a:pt x="104360" y="111997"/>
                  </a:lnTo>
                  <a:lnTo>
                    <a:pt x="82568" y="111997"/>
                  </a:lnTo>
                  <a:lnTo>
                    <a:pt x="74453" y="88134"/>
                  </a:lnTo>
                  <a:lnTo>
                    <a:pt x="29273" y="88134"/>
                  </a:lnTo>
                  <a:lnTo>
                    <a:pt x="21158" y="111997"/>
                  </a:lnTo>
                  <a:lnTo>
                    <a:pt x="0" y="111997"/>
                  </a:lnTo>
                  <a:lnTo>
                    <a:pt x="41680" y="0"/>
                  </a:lnTo>
                  <a:close/>
                  <a:moveTo>
                    <a:pt x="35475" y="70317"/>
                  </a:moveTo>
                  <a:lnTo>
                    <a:pt x="68245" y="70317"/>
                  </a:lnTo>
                  <a:lnTo>
                    <a:pt x="52022" y="22749"/>
                  </a:lnTo>
                  <a:lnTo>
                    <a:pt x="51704" y="22749"/>
                  </a:lnTo>
                  <a:lnTo>
                    <a:pt x="35475" y="70317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5" name="Freihandform: Form 149">
              <a:extLst>
                <a:ext uri="{FF2B5EF4-FFF2-40B4-BE49-F238E27FC236}">
                  <a16:creationId xmlns:a16="http://schemas.microsoft.com/office/drawing/2014/main" id="{FA59FF6F-1C03-ED45-993E-B21ACCCB4B5A}"/>
                </a:ext>
              </a:extLst>
            </p:cNvPr>
            <p:cNvSpPr/>
            <p:nvPr/>
          </p:nvSpPr>
          <p:spPr>
            <a:xfrm>
              <a:off x="2978197" y="328074"/>
              <a:ext cx="18930" cy="118196"/>
            </a:xfrm>
            <a:custGeom>
              <a:avLst/>
              <a:gdLst>
                <a:gd name="connsiteX0" fmla="*/ 18931 w 18930"/>
                <a:gd name="connsiteY0" fmla="*/ 118196 h 118196"/>
                <a:gd name="connsiteX1" fmla="*/ 0 w 18930"/>
                <a:gd name="connsiteY1" fmla="*/ 118196 h 118196"/>
                <a:gd name="connsiteX2" fmla="*/ 0 w 18930"/>
                <a:gd name="connsiteY2" fmla="*/ 4293 h 118196"/>
                <a:gd name="connsiteX3" fmla="*/ 18931 w 18930"/>
                <a:gd name="connsiteY3" fmla="*/ 0 h 118196"/>
                <a:gd name="connsiteX4" fmla="*/ 18931 w 18930"/>
                <a:gd name="connsiteY4" fmla="*/ 118196 h 11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0" h="118196">
                  <a:moveTo>
                    <a:pt x="18931" y="118196"/>
                  </a:moveTo>
                  <a:lnTo>
                    <a:pt x="0" y="118196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6" name="Freihandform: Form 150">
              <a:extLst>
                <a:ext uri="{FF2B5EF4-FFF2-40B4-BE49-F238E27FC236}">
                  <a16:creationId xmlns:a16="http://schemas.microsoft.com/office/drawing/2014/main" id="{390C4362-2426-7144-93C6-2962B43BADC8}"/>
                </a:ext>
              </a:extLst>
            </p:cNvPr>
            <p:cNvSpPr/>
            <p:nvPr/>
          </p:nvSpPr>
          <p:spPr>
            <a:xfrm>
              <a:off x="3017659" y="363231"/>
              <a:ext cx="73976" cy="84948"/>
            </a:xfrm>
            <a:custGeom>
              <a:avLst/>
              <a:gdLst>
                <a:gd name="connsiteX0" fmla="*/ 40086 w 73976"/>
                <a:gd name="connsiteY0" fmla="*/ 84949 h 84948"/>
                <a:gd name="connsiteX1" fmla="*/ 0 w 73976"/>
                <a:gd name="connsiteY1" fmla="*/ 42317 h 84948"/>
                <a:gd name="connsiteX2" fmla="*/ 38021 w 73976"/>
                <a:gd name="connsiteY2" fmla="*/ 0 h 84948"/>
                <a:gd name="connsiteX3" fmla="*/ 73976 w 73976"/>
                <a:gd name="connsiteY3" fmla="*/ 41203 h 84948"/>
                <a:gd name="connsiteX4" fmla="*/ 73658 w 73976"/>
                <a:gd name="connsiteY4" fmla="*/ 48999 h 84948"/>
                <a:gd name="connsiteX5" fmla="*/ 19252 w 73976"/>
                <a:gd name="connsiteY5" fmla="*/ 48999 h 84948"/>
                <a:gd name="connsiteX6" fmla="*/ 40251 w 73976"/>
                <a:gd name="connsiteY6" fmla="*/ 68725 h 84948"/>
                <a:gd name="connsiteX7" fmla="*/ 60137 w 73976"/>
                <a:gd name="connsiteY7" fmla="*/ 59179 h 84948"/>
                <a:gd name="connsiteX8" fmla="*/ 71908 w 73976"/>
                <a:gd name="connsiteY8" fmla="*/ 71589 h 84948"/>
                <a:gd name="connsiteX9" fmla="*/ 40086 w 73976"/>
                <a:gd name="connsiteY9" fmla="*/ 84949 h 84948"/>
                <a:gd name="connsiteX10" fmla="*/ 18928 w 73976"/>
                <a:gd name="connsiteY10" fmla="*/ 35154 h 84948"/>
                <a:gd name="connsiteX11" fmla="*/ 55676 w 73976"/>
                <a:gd name="connsiteY11" fmla="*/ 35154 h 84948"/>
                <a:gd name="connsiteX12" fmla="*/ 37700 w 73976"/>
                <a:gd name="connsiteY12" fmla="*/ 15587 h 84948"/>
                <a:gd name="connsiteX13" fmla="*/ 18928 w 73976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48">
                  <a:moveTo>
                    <a:pt x="40086" y="84949"/>
                  </a:moveTo>
                  <a:cubicBezTo>
                    <a:pt x="16064" y="84949"/>
                    <a:pt x="0" y="67927"/>
                    <a:pt x="0" y="42317"/>
                  </a:cubicBezTo>
                  <a:cubicBezTo>
                    <a:pt x="0" y="17181"/>
                    <a:pt x="15430" y="0"/>
                    <a:pt x="38021" y="0"/>
                  </a:cubicBezTo>
                  <a:cubicBezTo>
                    <a:pt x="59816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52" y="48999"/>
                  </a:lnTo>
                  <a:cubicBezTo>
                    <a:pt x="21320" y="61566"/>
                    <a:pt x="28795" y="68725"/>
                    <a:pt x="40251" y="68725"/>
                  </a:cubicBezTo>
                  <a:cubicBezTo>
                    <a:pt x="47726" y="68725"/>
                    <a:pt x="53772" y="65862"/>
                    <a:pt x="60137" y="59179"/>
                  </a:cubicBezTo>
                  <a:lnTo>
                    <a:pt x="71908" y="71589"/>
                  </a:lnTo>
                  <a:cubicBezTo>
                    <a:pt x="62680" y="80653"/>
                    <a:pt x="52335" y="84949"/>
                    <a:pt x="40086" y="84949"/>
                  </a:cubicBezTo>
                  <a:close/>
                  <a:moveTo>
                    <a:pt x="18928" y="35154"/>
                  </a:moveTo>
                  <a:lnTo>
                    <a:pt x="55676" y="35154"/>
                  </a:lnTo>
                  <a:cubicBezTo>
                    <a:pt x="54883" y="22744"/>
                    <a:pt x="48360" y="15587"/>
                    <a:pt x="37700" y="15587"/>
                  </a:cubicBezTo>
                  <a:cubicBezTo>
                    <a:pt x="27201" y="15587"/>
                    <a:pt x="20519" y="22587"/>
                    <a:pt x="18928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7" name="Freihandform: Form 151">
              <a:extLst>
                <a:ext uri="{FF2B5EF4-FFF2-40B4-BE49-F238E27FC236}">
                  <a16:creationId xmlns:a16="http://schemas.microsoft.com/office/drawing/2014/main" id="{DE238092-44CA-BE41-9B8B-C41EF6C32546}"/>
                </a:ext>
              </a:extLst>
            </p:cNvPr>
            <p:cNvSpPr/>
            <p:nvPr/>
          </p:nvSpPr>
          <p:spPr>
            <a:xfrm>
              <a:off x="3101685" y="365297"/>
              <a:ext cx="77470" cy="80973"/>
            </a:xfrm>
            <a:custGeom>
              <a:avLst/>
              <a:gdLst>
                <a:gd name="connsiteX0" fmla="*/ 77471 w 77470"/>
                <a:gd name="connsiteY0" fmla="*/ 80974 h 80973"/>
                <a:gd name="connsiteX1" fmla="*/ 55835 w 77470"/>
                <a:gd name="connsiteY1" fmla="*/ 80974 h 80973"/>
                <a:gd name="connsiteX2" fmla="*/ 38495 w 77470"/>
                <a:gd name="connsiteY2" fmla="*/ 52974 h 80973"/>
                <a:gd name="connsiteX3" fmla="*/ 38180 w 77470"/>
                <a:gd name="connsiteY3" fmla="*/ 52974 h 80973"/>
                <a:gd name="connsiteX4" fmla="*/ 21315 w 77470"/>
                <a:gd name="connsiteY4" fmla="*/ 80974 h 80973"/>
                <a:gd name="connsiteX5" fmla="*/ 0 w 77470"/>
                <a:gd name="connsiteY5" fmla="*/ 80974 h 80973"/>
                <a:gd name="connsiteX6" fmla="*/ 27679 w 77470"/>
                <a:gd name="connsiteY6" fmla="*/ 38975 h 80973"/>
                <a:gd name="connsiteX7" fmla="*/ 2065 w 77470"/>
                <a:gd name="connsiteY7" fmla="*/ 0 h 80973"/>
                <a:gd name="connsiteX8" fmla="*/ 23383 w 77470"/>
                <a:gd name="connsiteY8" fmla="*/ 0 h 80973"/>
                <a:gd name="connsiteX9" fmla="*/ 38654 w 77470"/>
                <a:gd name="connsiteY9" fmla="*/ 24818 h 80973"/>
                <a:gd name="connsiteX10" fmla="*/ 38970 w 77470"/>
                <a:gd name="connsiteY10" fmla="*/ 24818 h 80973"/>
                <a:gd name="connsiteX11" fmla="*/ 54085 w 77470"/>
                <a:gd name="connsiteY11" fmla="*/ 0 h 80973"/>
                <a:gd name="connsiteX12" fmla="*/ 75084 w 77470"/>
                <a:gd name="connsiteY12" fmla="*/ 0 h 80973"/>
                <a:gd name="connsiteX13" fmla="*/ 49630 w 77470"/>
                <a:gd name="connsiteY13" fmla="*/ 38657 h 80973"/>
                <a:gd name="connsiteX14" fmla="*/ 77471 w 77470"/>
                <a:gd name="connsiteY14" fmla="*/ 80974 h 8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70" h="80973">
                  <a:moveTo>
                    <a:pt x="77471" y="80974"/>
                  </a:moveTo>
                  <a:lnTo>
                    <a:pt x="55835" y="80974"/>
                  </a:lnTo>
                  <a:lnTo>
                    <a:pt x="38495" y="52974"/>
                  </a:lnTo>
                  <a:lnTo>
                    <a:pt x="38180" y="52974"/>
                  </a:lnTo>
                  <a:lnTo>
                    <a:pt x="21315" y="80974"/>
                  </a:lnTo>
                  <a:lnTo>
                    <a:pt x="0" y="80974"/>
                  </a:lnTo>
                  <a:lnTo>
                    <a:pt x="27679" y="38975"/>
                  </a:lnTo>
                  <a:lnTo>
                    <a:pt x="2065" y="0"/>
                  </a:lnTo>
                  <a:lnTo>
                    <a:pt x="23383" y="0"/>
                  </a:lnTo>
                  <a:lnTo>
                    <a:pt x="38654" y="24818"/>
                  </a:lnTo>
                  <a:lnTo>
                    <a:pt x="38970" y="24818"/>
                  </a:lnTo>
                  <a:lnTo>
                    <a:pt x="54085" y="0"/>
                  </a:lnTo>
                  <a:lnTo>
                    <a:pt x="75084" y="0"/>
                  </a:lnTo>
                  <a:lnTo>
                    <a:pt x="49630" y="38657"/>
                  </a:lnTo>
                  <a:lnTo>
                    <a:pt x="77471" y="8097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8" name="Freihandform: Form 152">
              <a:extLst>
                <a:ext uri="{FF2B5EF4-FFF2-40B4-BE49-F238E27FC236}">
                  <a16:creationId xmlns:a16="http://schemas.microsoft.com/office/drawing/2014/main" id="{D052776D-2AA2-D64F-8198-CBF9B59B2ED2}"/>
                </a:ext>
              </a:extLst>
            </p:cNvPr>
            <p:cNvSpPr/>
            <p:nvPr/>
          </p:nvSpPr>
          <p:spPr>
            <a:xfrm>
              <a:off x="3189064" y="363228"/>
              <a:ext cx="68722" cy="84951"/>
            </a:xfrm>
            <a:custGeom>
              <a:avLst/>
              <a:gdLst>
                <a:gd name="connsiteX0" fmla="*/ 34836 w 68722"/>
                <a:gd name="connsiteY0" fmla="*/ 32773 h 84951"/>
                <a:gd name="connsiteX1" fmla="*/ 50107 w 68722"/>
                <a:gd name="connsiteY1" fmla="*/ 34520 h 84951"/>
                <a:gd name="connsiteX2" fmla="*/ 50107 w 68722"/>
                <a:gd name="connsiteY2" fmla="*/ 31656 h 84951"/>
                <a:gd name="connsiteX3" fmla="*/ 32290 w 68722"/>
                <a:gd name="connsiteY3" fmla="*/ 15908 h 84951"/>
                <a:gd name="connsiteX4" fmla="*/ 11768 w 68722"/>
                <a:gd name="connsiteY4" fmla="*/ 20522 h 84951"/>
                <a:gd name="connsiteX5" fmla="*/ 7631 w 68722"/>
                <a:gd name="connsiteY5" fmla="*/ 4614 h 84951"/>
                <a:gd name="connsiteX6" fmla="*/ 34199 w 68722"/>
                <a:gd name="connsiteY6" fmla="*/ 0 h 84951"/>
                <a:gd name="connsiteX7" fmla="*/ 68723 w 68722"/>
                <a:gd name="connsiteY7" fmla="*/ 31338 h 84951"/>
                <a:gd name="connsiteX8" fmla="*/ 68723 w 68722"/>
                <a:gd name="connsiteY8" fmla="*/ 83042 h 84951"/>
                <a:gd name="connsiteX9" fmla="*/ 50744 w 68722"/>
                <a:gd name="connsiteY9" fmla="*/ 83042 h 84951"/>
                <a:gd name="connsiteX10" fmla="*/ 50744 w 68722"/>
                <a:gd name="connsiteY10" fmla="*/ 74453 h 84951"/>
                <a:gd name="connsiteX11" fmla="*/ 50428 w 68722"/>
                <a:gd name="connsiteY11" fmla="*/ 74453 h 84951"/>
                <a:gd name="connsiteX12" fmla="*/ 26724 w 68722"/>
                <a:gd name="connsiteY12" fmla="*/ 84951 h 84951"/>
                <a:gd name="connsiteX13" fmla="*/ 0 w 68722"/>
                <a:gd name="connsiteY13" fmla="*/ 59179 h 84951"/>
                <a:gd name="connsiteX14" fmla="*/ 34836 w 68722"/>
                <a:gd name="connsiteY14" fmla="*/ 32773 h 84951"/>
                <a:gd name="connsiteX15" fmla="*/ 31654 w 68722"/>
                <a:gd name="connsiteY15" fmla="*/ 70794 h 84951"/>
                <a:gd name="connsiteX16" fmla="*/ 50107 w 68722"/>
                <a:gd name="connsiteY16" fmla="*/ 61091 h 84951"/>
                <a:gd name="connsiteX17" fmla="*/ 50107 w 68722"/>
                <a:gd name="connsiteY17" fmla="*/ 46934 h 84951"/>
                <a:gd name="connsiteX18" fmla="*/ 36904 w 68722"/>
                <a:gd name="connsiteY18" fmla="*/ 45343 h 84951"/>
                <a:gd name="connsiteX19" fmla="*/ 18132 w 68722"/>
                <a:gd name="connsiteY19" fmla="*/ 58705 h 84951"/>
                <a:gd name="connsiteX20" fmla="*/ 31654 w 68722"/>
                <a:gd name="connsiteY20" fmla="*/ 7079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722" h="84951">
                  <a:moveTo>
                    <a:pt x="34836" y="32773"/>
                  </a:moveTo>
                  <a:cubicBezTo>
                    <a:pt x="40083" y="32773"/>
                    <a:pt x="44860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1" y="15908"/>
                    <a:pt x="32290" y="15908"/>
                  </a:cubicBezTo>
                  <a:cubicBezTo>
                    <a:pt x="25767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4" y="83042"/>
                  </a:lnTo>
                  <a:lnTo>
                    <a:pt x="50744" y="74453"/>
                  </a:lnTo>
                  <a:lnTo>
                    <a:pt x="50428" y="74453"/>
                  </a:lnTo>
                  <a:cubicBezTo>
                    <a:pt x="43428" y="81610"/>
                    <a:pt x="36111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2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38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0" y="66180"/>
                    <a:pt x="23383" y="70794"/>
                    <a:pt x="31654" y="7079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29" name="Freihandform: Form 153">
              <a:extLst>
                <a:ext uri="{FF2B5EF4-FFF2-40B4-BE49-F238E27FC236}">
                  <a16:creationId xmlns:a16="http://schemas.microsoft.com/office/drawing/2014/main" id="{F84C0F5B-F9B8-AF4F-AAF8-3F9683A997F4}"/>
                </a:ext>
              </a:extLst>
            </p:cNvPr>
            <p:cNvSpPr/>
            <p:nvPr/>
          </p:nvSpPr>
          <p:spPr>
            <a:xfrm>
              <a:off x="3281785" y="363228"/>
              <a:ext cx="69668" cy="83042"/>
            </a:xfrm>
            <a:custGeom>
              <a:avLst/>
              <a:gdLst>
                <a:gd name="connsiteX0" fmla="*/ 69669 w 69668"/>
                <a:gd name="connsiteY0" fmla="*/ 83042 h 83042"/>
                <a:gd name="connsiteX1" fmla="*/ 50749 w 69668"/>
                <a:gd name="connsiteY1" fmla="*/ 83042 h 83042"/>
                <a:gd name="connsiteX2" fmla="*/ 50749 w 69668"/>
                <a:gd name="connsiteY2" fmla="*/ 36751 h 83042"/>
                <a:gd name="connsiteX3" fmla="*/ 35793 w 69668"/>
                <a:gd name="connsiteY3" fmla="*/ 17024 h 83042"/>
                <a:gd name="connsiteX4" fmla="*/ 18931 w 69668"/>
                <a:gd name="connsiteY4" fmla="*/ 36592 h 83042"/>
                <a:gd name="connsiteX5" fmla="*/ 18931 w 69668"/>
                <a:gd name="connsiteY5" fmla="*/ 83042 h 83042"/>
                <a:gd name="connsiteX6" fmla="*/ 0 w 69668"/>
                <a:gd name="connsiteY6" fmla="*/ 83042 h 83042"/>
                <a:gd name="connsiteX7" fmla="*/ 0 w 69668"/>
                <a:gd name="connsiteY7" fmla="*/ 2068 h 83042"/>
                <a:gd name="connsiteX8" fmla="*/ 18772 w 69668"/>
                <a:gd name="connsiteY8" fmla="*/ 2068 h 83042"/>
                <a:gd name="connsiteX9" fmla="*/ 18772 w 69668"/>
                <a:gd name="connsiteY9" fmla="*/ 11771 h 83042"/>
                <a:gd name="connsiteX10" fmla="*/ 19087 w 69668"/>
                <a:gd name="connsiteY10" fmla="*/ 11771 h 83042"/>
                <a:gd name="connsiteX11" fmla="*/ 42939 w 69668"/>
                <a:gd name="connsiteY11" fmla="*/ 0 h 83042"/>
                <a:gd name="connsiteX12" fmla="*/ 69669 w 69668"/>
                <a:gd name="connsiteY12" fmla="*/ 32773 h 83042"/>
                <a:gd name="connsiteX13" fmla="*/ 69669 w 69668"/>
                <a:gd name="connsiteY13" fmla="*/ 83042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68" h="83042">
                  <a:moveTo>
                    <a:pt x="69669" y="83042"/>
                  </a:moveTo>
                  <a:lnTo>
                    <a:pt x="50749" y="83042"/>
                  </a:lnTo>
                  <a:lnTo>
                    <a:pt x="50749" y="36751"/>
                  </a:lnTo>
                  <a:cubicBezTo>
                    <a:pt x="50749" y="24977"/>
                    <a:pt x="47249" y="17024"/>
                    <a:pt x="35793" y="17024"/>
                  </a:cubicBezTo>
                  <a:cubicBezTo>
                    <a:pt x="22590" y="17024"/>
                    <a:pt x="18931" y="27841"/>
                    <a:pt x="18931" y="36592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67" y="0"/>
                    <a:pt x="42939" y="0"/>
                  </a:cubicBezTo>
                  <a:cubicBezTo>
                    <a:pt x="61395" y="0"/>
                    <a:pt x="69669" y="13521"/>
                    <a:pt x="69669" y="32773"/>
                  </a:cubicBezTo>
                  <a:lnTo>
                    <a:pt x="69669" y="8304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0" name="Freihandform: Form 154">
              <a:extLst>
                <a:ext uri="{FF2B5EF4-FFF2-40B4-BE49-F238E27FC236}">
                  <a16:creationId xmlns:a16="http://schemas.microsoft.com/office/drawing/2014/main" id="{53C46347-3AF0-E24D-90CA-05FD24D21F84}"/>
                </a:ext>
              </a:extLst>
            </p:cNvPr>
            <p:cNvSpPr/>
            <p:nvPr/>
          </p:nvSpPr>
          <p:spPr>
            <a:xfrm>
              <a:off x="3371502" y="327912"/>
              <a:ext cx="75706" cy="120267"/>
            </a:xfrm>
            <a:custGeom>
              <a:avLst/>
              <a:gdLst>
                <a:gd name="connsiteX0" fmla="*/ 0 w 75706"/>
                <a:gd name="connsiteY0" fmla="*/ 77635 h 120267"/>
                <a:gd name="connsiteX1" fmla="*/ 32921 w 75706"/>
                <a:gd name="connsiteY1" fmla="*/ 35319 h 120267"/>
                <a:gd name="connsiteX2" fmla="*/ 56468 w 75706"/>
                <a:gd name="connsiteY2" fmla="*/ 46294 h 120267"/>
                <a:gd name="connsiteX3" fmla="*/ 56787 w 75706"/>
                <a:gd name="connsiteY3" fmla="*/ 46294 h 120267"/>
                <a:gd name="connsiteX4" fmla="*/ 56787 w 75706"/>
                <a:gd name="connsiteY4" fmla="*/ 4773 h 120267"/>
                <a:gd name="connsiteX5" fmla="*/ 75706 w 75706"/>
                <a:gd name="connsiteY5" fmla="*/ 0 h 120267"/>
                <a:gd name="connsiteX6" fmla="*/ 75706 w 75706"/>
                <a:gd name="connsiteY6" fmla="*/ 118358 h 120267"/>
                <a:gd name="connsiteX7" fmla="*/ 57250 w 75706"/>
                <a:gd name="connsiteY7" fmla="*/ 118358 h 120267"/>
                <a:gd name="connsiteX8" fmla="*/ 57250 w 75706"/>
                <a:gd name="connsiteY8" fmla="*/ 108815 h 120267"/>
                <a:gd name="connsiteX9" fmla="*/ 56931 w 75706"/>
                <a:gd name="connsiteY9" fmla="*/ 108815 h 120267"/>
                <a:gd name="connsiteX10" fmla="*/ 32602 w 75706"/>
                <a:gd name="connsiteY10" fmla="*/ 120267 h 120267"/>
                <a:gd name="connsiteX11" fmla="*/ 0 w 75706"/>
                <a:gd name="connsiteY11" fmla="*/ 77635 h 120267"/>
                <a:gd name="connsiteX12" fmla="*/ 18775 w 75706"/>
                <a:gd name="connsiteY12" fmla="*/ 77635 h 120267"/>
                <a:gd name="connsiteX13" fmla="*/ 37520 w 75706"/>
                <a:gd name="connsiteY13" fmla="*/ 103564 h 120267"/>
                <a:gd name="connsiteX14" fmla="*/ 56787 w 75706"/>
                <a:gd name="connsiteY14" fmla="*/ 92904 h 120267"/>
                <a:gd name="connsiteX15" fmla="*/ 56787 w 75706"/>
                <a:gd name="connsiteY15" fmla="*/ 63316 h 120267"/>
                <a:gd name="connsiteX16" fmla="*/ 37520 w 75706"/>
                <a:gd name="connsiteY16" fmla="*/ 52497 h 120267"/>
                <a:gd name="connsiteX17" fmla="*/ 18775 w 75706"/>
                <a:gd name="connsiteY17" fmla="*/ 77635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706" h="120267">
                  <a:moveTo>
                    <a:pt x="0" y="77635"/>
                  </a:moveTo>
                  <a:cubicBezTo>
                    <a:pt x="0" y="51542"/>
                    <a:pt x="13191" y="35319"/>
                    <a:pt x="32921" y="35319"/>
                  </a:cubicBezTo>
                  <a:cubicBezTo>
                    <a:pt x="43103" y="35319"/>
                    <a:pt x="51059" y="39615"/>
                    <a:pt x="56468" y="46294"/>
                  </a:cubicBezTo>
                  <a:lnTo>
                    <a:pt x="56787" y="46294"/>
                  </a:lnTo>
                  <a:lnTo>
                    <a:pt x="56787" y="4773"/>
                  </a:lnTo>
                  <a:lnTo>
                    <a:pt x="75706" y="0"/>
                  </a:lnTo>
                  <a:lnTo>
                    <a:pt x="75706" y="118358"/>
                  </a:lnTo>
                  <a:lnTo>
                    <a:pt x="57250" y="118358"/>
                  </a:lnTo>
                  <a:lnTo>
                    <a:pt x="57250" y="108815"/>
                  </a:lnTo>
                  <a:lnTo>
                    <a:pt x="56931" y="108815"/>
                  </a:lnTo>
                  <a:cubicBezTo>
                    <a:pt x="51059" y="115974"/>
                    <a:pt x="42641" y="120267"/>
                    <a:pt x="32602" y="120267"/>
                  </a:cubicBezTo>
                  <a:cubicBezTo>
                    <a:pt x="13365" y="120267"/>
                    <a:pt x="0" y="103882"/>
                    <a:pt x="0" y="77635"/>
                  </a:cubicBezTo>
                  <a:close/>
                  <a:moveTo>
                    <a:pt x="18775" y="77635"/>
                  </a:moveTo>
                  <a:cubicBezTo>
                    <a:pt x="18775" y="94180"/>
                    <a:pt x="25602" y="103564"/>
                    <a:pt x="37520" y="103564"/>
                  </a:cubicBezTo>
                  <a:cubicBezTo>
                    <a:pt x="44839" y="103564"/>
                    <a:pt x="50885" y="100064"/>
                    <a:pt x="56787" y="92904"/>
                  </a:cubicBezTo>
                  <a:lnTo>
                    <a:pt x="56787" y="63316"/>
                  </a:lnTo>
                  <a:cubicBezTo>
                    <a:pt x="51377" y="55997"/>
                    <a:pt x="45158" y="52497"/>
                    <a:pt x="37520" y="52497"/>
                  </a:cubicBezTo>
                  <a:cubicBezTo>
                    <a:pt x="25284" y="52497"/>
                    <a:pt x="18775" y="61407"/>
                    <a:pt x="18775" y="77635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1" name="Freihandform: Form 155">
              <a:extLst>
                <a:ext uri="{FF2B5EF4-FFF2-40B4-BE49-F238E27FC236}">
                  <a16:creationId xmlns:a16="http://schemas.microsoft.com/office/drawing/2014/main" id="{954B2D81-F8B2-ED43-ADF3-F93EC759901D}"/>
                </a:ext>
              </a:extLst>
            </p:cNvPr>
            <p:cNvSpPr/>
            <p:nvPr/>
          </p:nvSpPr>
          <p:spPr>
            <a:xfrm>
              <a:off x="3467776" y="363231"/>
              <a:ext cx="73970" cy="84948"/>
            </a:xfrm>
            <a:custGeom>
              <a:avLst/>
              <a:gdLst>
                <a:gd name="connsiteX0" fmla="*/ 40066 w 73970"/>
                <a:gd name="connsiteY0" fmla="*/ 84949 h 84948"/>
                <a:gd name="connsiteX1" fmla="*/ 0 w 73970"/>
                <a:gd name="connsiteY1" fmla="*/ 42317 h 84948"/>
                <a:gd name="connsiteX2" fmla="*/ 38012 w 73970"/>
                <a:gd name="connsiteY2" fmla="*/ 0 h 84948"/>
                <a:gd name="connsiteX3" fmla="*/ 73971 w 73970"/>
                <a:gd name="connsiteY3" fmla="*/ 41203 h 84948"/>
                <a:gd name="connsiteX4" fmla="*/ 73652 w 73970"/>
                <a:gd name="connsiteY4" fmla="*/ 48999 h 84948"/>
                <a:gd name="connsiteX5" fmla="*/ 19238 w 73970"/>
                <a:gd name="connsiteY5" fmla="*/ 48999 h 84948"/>
                <a:gd name="connsiteX6" fmla="*/ 40240 w 73970"/>
                <a:gd name="connsiteY6" fmla="*/ 68725 h 84948"/>
                <a:gd name="connsiteX7" fmla="*/ 60143 w 73970"/>
                <a:gd name="connsiteY7" fmla="*/ 59179 h 84948"/>
                <a:gd name="connsiteX8" fmla="*/ 71887 w 73970"/>
                <a:gd name="connsiteY8" fmla="*/ 71589 h 84948"/>
                <a:gd name="connsiteX9" fmla="*/ 40066 w 73970"/>
                <a:gd name="connsiteY9" fmla="*/ 84949 h 84948"/>
                <a:gd name="connsiteX10" fmla="*/ 18919 w 73970"/>
                <a:gd name="connsiteY10" fmla="*/ 35154 h 84948"/>
                <a:gd name="connsiteX11" fmla="*/ 55659 w 73970"/>
                <a:gd name="connsiteY11" fmla="*/ 35154 h 84948"/>
                <a:gd name="connsiteX12" fmla="*/ 37694 w 73970"/>
                <a:gd name="connsiteY12" fmla="*/ 15587 h 84948"/>
                <a:gd name="connsiteX13" fmla="*/ 18919 w 73970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0" h="84948">
                  <a:moveTo>
                    <a:pt x="40066" y="84949"/>
                  </a:moveTo>
                  <a:cubicBezTo>
                    <a:pt x="16055" y="84949"/>
                    <a:pt x="0" y="67927"/>
                    <a:pt x="0" y="42317"/>
                  </a:cubicBezTo>
                  <a:cubicBezTo>
                    <a:pt x="0" y="17181"/>
                    <a:pt x="15419" y="0"/>
                    <a:pt x="38012" y="0"/>
                  </a:cubicBezTo>
                  <a:cubicBezTo>
                    <a:pt x="59795" y="0"/>
                    <a:pt x="73971" y="16226"/>
                    <a:pt x="73971" y="41203"/>
                  </a:cubicBezTo>
                  <a:cubicBezTo>
                    <a:pt x="73971" y="43908"/>
                    <a:pt x="73797" y="46769"/>
                    <a:pt x="73652" y="48999"/>
                  </a:cubicBezTo>
                  <a:lnTo>
                    <a:pt x="19238" y="48999"/>
                  </a:lnTo>
                  <a:cubicBezTo>
                    <a:pt x="21320" y="61566"/>
                    <a:pt x="28784" y="68725"/>
                    <a:pt x="40240" y="68725"/>
                  </a:cubicBezTo>
                  <a:cubicBezTo>
                    <a:pt x="47703" y="68725"/>
                    <a:pt x="53778" y="65862"/>
                    <a:pt x="60143" y="59179"/>
                  </a:cubicBezTo>
                  <a:lnTo>
                    <a:pt x="71887" y="71589"/>
                  </a:lnTo>
                  <a:cubicBezTo>
                    <a:pt x="62659" y="80653"/>
                    <a:pt x="52332" y="84949"/>
                    <a:pt x="40066" y="84949"/>
                  </a:cubicBezTo>
                  <a:close/>
                  <a:moveTo>
                    <a:pt x="18919" y="35154"/>
                  </a:moveTo>
                  <a:lnTo>
                    <a:pt x="55659" y="35154"/>
                  </a:lnTo>
                  <a:cubicBezTo>
                    <a:pt x="54877" y="22744"/>
                    <a:pt x="48340" y="15587"/>
                    <a:pt x="37694" y="15587"/>
                  </a:cubicBezTo>
                  <a:cubicBezTo>
                    <a:pt x="27193" y="15587"/>
                    <a:pt x="20511" y="22587"/>
                    <a:pt x="18919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2" name="Freihandform: Form 156">
              <a:extLst>
                <a:ext uri="{FF2B5EF4-FFF2-40B4-BE49-F238E27FC236}">
                  <a16:creationId xmlns:a16="http://schemas.microsoft.com/office/drawing/2014/main" id="{C61709AC-6A4E-1040-B5CD-4FAEE4634DB9}"/>
                </a:ext>
              </a:extLst>
            </p:cNvPr>
            <p:cNvSpPr/>
            <p:nvPr/>
          </p:nvSpPr>
          <p:spPr>
            <a:xfrm>
              <a:off x="3562430" y="363231"/>
              <a:ext cx="48976" cy="83039"/>
            </a:xfrm>
            <a:custGeom>
              <a:avLst/>
              <a:gdLst>
                <a:gd name="connsiteX0" fmla="*/ 48976 w 48976"/>
                <a:gd name="connsiteY0" fmla="*/ 1747 h 83039"/>
                <a:gd name="connsiteX1" fmla="*/ 45968 w 48976"/>
                <a:gd name="connsiteY1" fmla="*/ 21155 h 83039"/>
                <a:gd name="connsiteX2" fmla="*/ 35466 w 48976"/>
                <a:gd name="connsiteY2" fmla="*/ 18610 h 83039"/>
                <a:gd name="connsiteX3" fmla="*/ 18919 w 48976"/>
                <a:gd name="connsiteY3" fmla="*/ 41518 h 83039"/>
                <a:gd name="connsiteX4" fmla="*/ 18919 w 48976"/>
                <a:gd name="connsiteY4" fmla="*/ 83039 h 83039"/>
                <a:gd name="connsiteX5" fmla="*/ 0 w 48976"/>
                <a:gd name="connsiteY5" fmla="*/ 83039 h 83039"/>
                <a:gd name="connsiteX6" fmla="*/ 0 w 48976"/>
                <a:gd name="connsiteY6" fmla="*/ 2066 h 83039"/>
                <a:gd name="connsiteX7" fmla="*/ 18601 w 48976"/>
                <a:gd name="connsiteY7" fmla="*/ 2066 h 83039"/>
                <a:gd name="connsiteX8" fmla="*/ 18601 w 48976"/>
                <a:gd name="connsiteY8" fmla="*/ 12248 h 83039"/>
                <a:gd name="connsiteX9" fmla="*/ 18919 w 48976"/>
                <a:gd name="connsiteY9" fmla="*/ 12248 h 83039"/>
                <a:gd name="connsiteX10" fmla="*/ 40066 w 48976"/>
                <a:gd name="connsiteY10" fmla="*/ 0 h 83039"/>
                <a:gd name="connsiteX11" fmla="*/ 48976 w 4897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76" h="83039">
                  <a:moveTo>
                    <a:pt x="48976" y="1747"/>
                  </a:moveTo>
                  <a:lnTo>
                    <a:pt x="45968" y="21155"/>
                  </a:lnTo>
                  <a:cubicBezTo>
                    <a:pt x="43104" y="19564"/>
                    <a:pt x="39603" y="18610"/>
                    <a:pt x="35466" y="18610"/>
                  </a:cubicBezTo>
                  <a:cubicBezTo>
                    <a:pt x="22420" y="18610"/>
                    <a:pt x="18919" y="29111"/>
                    <a:pt x="18919" y="41518"/>
                  </a:cubicBezTo>
                  <a:lnTo>
                    <a:pt x="18919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01" y="2066"/>
                  </a:lnTo>
                  <a:lnTo>
                    <a:pt x="18601" y="12248"/>
                  </a:lnTo>
                  <a:lnTo>
                    <a:pt x="18919" y="12248"/>
                  </a:lnTo>
                  <a:cubicBezTo>
                    <a:pt x="23201" y="4614"/>
                    <a:pt x="30838" y="0"/>
                    <a:pt x="40066" y="0"/>
                  </a:cubicBezTo>
                  <a:cubicBezTo>
                    <a:pt x="42785" y="-3"/>
                    <a:pt x="46112" y="474"/>
                    <a:pt x="4897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3" name="Freihandform: Form 157">
              <a:extLst>
                <a:ext uri="{FF2B5EF4-FFF2-40B4-BE49-F238E27FC236}">
                  <a16:creationId xmlns:a16="http://schemas.microsoft.com/office/drawing/2014/main" id="{9EC597CB-856B-4544-A1EA-0AA2E4CFC76E}"/>
                </a:ext>
              </a:extLst>
            </p:cNvPr>
            <p:cNvSpPr/>
            <p:nvPr/>
          </p:nvSpPr>
          <p:spPr>
            <a:xfrm>
              <a:off x="3623180" y="387569"/>
              <a:ext cx="39776" cy="17979"/>
            </a:xfrm>
            <a:custGeom>
              <a:avLst/>
              <a:gdLst>
                <a:gd name="connsiteX0" fmla="*/ 39777 w 39776"/>
                <a:gd name="connsiteY0" fmla="*/ 17979 h 17979"/>
                <a:gd name="connsiteX1" fmla="*/ 0 w 39776"/>
                <a:gd name="connsiteY1" fmla="*/ 17979 h 17979"/>
                <a:gd name="connsiteX2" fmla="*/ 0 w 39776"/>
                <a:gd name="connsiteY2" fmla="*/ 0 h 17979"/>
                <a:gd name="connsiteX3" fmla="*/ 39777 w 39776"/>
                <a:gd name="connsiteY3" fmla="*/ 0 h 17979"/>
                <a:gd name="connsiteX4" fmla="*/ 39777 w 39776"/>
                <a:gd name="connsiteY4" fmla="*/ 17979 h 1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6" h="17979">
                  <a:moveTo>
                    <a:pt x="39777" y="17979"/>
                  </a:moveTo>
                  <a:lnTo>
                    <a:pt x="0" y="17979"/>
                  </a:lnTo>
                  <a:lnTo>
                    <a:pt x="0" y="0"/>
                  </a:lnTo>
                  <a:lnTo>
                    <a:pt x="39777" y="0"/>
                  </a:lnTo>
                  <a:lnTo>
                    <a:pt x="39777" y="1797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4" name="Freihandform: Form 158">
              <a:extLst>
                <a:ext uri="{FF2B5EF4-FFF2-40B4-BE49-F238E27FC236}">
                  <a16:creationId xmlns:a16="http://schemas.microsoft.com/office/drawing/2014/main" id="{39C9BB86-C8A5-2344-A07B-918491AFB26D}"/>
                </a:ext>
              </a:extLst>
            </p:cNvPr>
            <p:cNvSpPr/>
            <p:nvPr/>
          </p:nvSpPr>
          <p:spPr>
            <a:xfrm>
              <a:off x="3687112" y="334274"/>
              <a:ext cx="87508" cy="113903"/>
            </a:xfrm>
            <a:custGeom>
              <a:avLst/>
              <a:gdLst>
                <a:gd name="connsiteX0" fmla="*/ 87509 w 87508"/>
                <a:gd name="connsiteY0" fmla="*/ 67612 h 113903"/>
                <a:gd name="connsiteX1" fmla="*/ 43595 w 87508"/>
                <a:gd name="connsiteY1" fmla="*/ 113903 h 113903"/>
                <a:gd name="connsiteX2" fmla="*/ 0 w 87508"/>
                <a:gd name="connsiteY2" fmla="*/ 67612 h 113903"/>
                <a:gd name="connsiteX3" fmla="*/ 0 w 87508"/>
                <a:gd name="connsiteY3" fmla="*/ 0 h 113903"/>
                <a:gd name="connsiteX4" fmla="*/ 20365 w 87508"/>
                <a:gd name="connsiteY4" fmla="*/ 0 h 113903"/>
                <a:gd name="connsiteX5" fmla="*/ 20365 w 87508"/>
                <a:gd name="connsiteY5" fmla="*/ 66498 h 113903"/>
                <a:gd name="connsiteX6" fmla="*/ 44232 w 87508"/>
                <a:gd name="connsiteY6" fmla="*/ 94816 h 113903"/>
                <a:gd name="connsiteX7" fmla="*/ 67317 w 87508"/>
                <a:gd name="connsiteY7" fmla="*/ 66498 h 113903"/>
                <a:gd name="connsiteX8" fmla="*/ 67317 w 87508"/>
                <a:gd name="connsiteY8" fmla="*/ 0 h 113903"/>
                <a:gd name="connsiteX9" fmla="*/ 87509 w 87508"/>
                <a:gd name="connsiteY9" fmla="*/ 0 h 113903"/>
                <a:gd name="connsiteX10" fmla="*/ 87509 w 87508"/>
                <a:gd name="connsiteY10" fmla="*/ 67612 h 113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7508" h="113903">
                  <a:moveTo>
                    <a:pt x="87509" y="67612"/>
                  </a:moveTo>
                  <a:cubicBezTo>
                    <a:pt x="87509" y="94657"/>
                    <a:pt x="73652" y="113903"/>
                    <a:pt x="43595" y="113903"/>
                  </a:cubicBezTo>
                  <a:cubicBezTo>
                    <a:pt x="13683" y="113903"/>
                    <a:pt x="0" y="94813"/>
                    <a:pt x="0" y="67612"/>
                  </a:cubicBezTo>
                  <a:lnTo>
                    <a:pt x="0" y="0"/>
                  </a:lnTo>
                  <a:lnTo>
                    <a:pt x="20365" y="0"/>
                  </a:lnTo>
                  <a:lnTo>
                    <a:pt x="20365" y="66498"/>
                  </a:lnTo>
                  <a:cubicBezTo>
                    <a:pt x="20365" y="83360"/>
                    <a:pt x="27684" y="94816"/>
                    <a:pt x="44232" y="94816"/>
                  </a:cubicBezTo>
                  <a:cubicBezTo>
                    <a:pt x="60779" y="94816"/>
                    <a:pt x="67317" y="83522"/>
                    <a:pt x="67317" y="66498"/>
                  </a:cubicBezTo>
                  <a:lnTo>
                    <a:pt x="67317" y="0"/>
                  </a:lnTo>
                  <a:lnTo>
                    <a:pt x="87509" y="0"/>
                  </a:lnTo>
                  <a:lnTo>
                    <a:pt x="87509" y="6761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5" name="Freihandform: Form 159">
              <a:extLst>
                <a:ext uri="{FF2B5EF4-FFF2-40B4-BE49-F238E27FC236}">
                  <a16:creationId xmlns:a16="http://schemas.microsoft.com/office/drawing/2014/main" id="{9DFFEE2B-6C6B-5240-8220-F882503E78CE}"/>
                </a:ext>
              </a:extLst>
            </p:cNvPr>
            <p:cNvSpPr/>
            <p:nvPr/>
          </p:nvSpPr>
          <p:spPr>
            <a:xfrm>
              <a:off x="3799760" y="363228"/>
              <a:ext cx="69660" cy="83042"/>
            </a:xfrm>
            <a:custGeom>
              <a:avLst/>
              <a:gdLst>
                <a:gd name="connsiteX0" fmla="*/ 69660 w 69660"/>
                <a:gd name="connsiteY0" fmla="*/ 83042 h 83042"/>
                <a:gd name="connsiteX1" fmla="*/ 50741 w 69660"/>
                <a:gd name="connsiteY1" fmla="*/ 83042 h 83042"/>
                <a:gd name="connsiteX2" fmla="*/ 50741 w 69660"/>
                <a:gd name="connsiteY2" fmla="*/ 36751 h 83042"/>
                <a:gd name="connsiteX3" fmla="*/ 35785 w 69660"/>
                <a:gd name="connsiteY3" fmla="*/ 17024 h 83042"/>
                <a:gd name="connsiteX4" fmla="*/ 18919 w 69660"/>
                <a:gd name="connsiteY4" fmla="*/ 36592 h 83042"/>
                <a:gd name="connsiteX5" fmla="*/ 18919 w 69660"/>
                <a:gd name="connsiteY5" fmla="*/ 83042 h 83042"/>
                <a:gd name="connsiteX6" fmla="*/ 0 w 69660"/>
                <a:gd name="connsiteY6" fmla="*/ 83042 h 83042"/>
                <a:gd name="connsiteX7" fmla="*/ 0 w 69660"/>
                <a:gd name="connsiteY7" fmla="*/ 2068 h 83042"/>
                <a:gd name="connsiteX8" fmla="*/ 18775 w 69660"/>
                <a:gd name="connsiteY8" fmla="*/ 2068 h 83042"/>
                <a:gd name="connsiteX9" fmla="*/ 18775 w 69660"/>
                <a:gd name="connsiteY9" fmla="*/ 11771 h 83042"/>
                <a:gd name="connsiteX10" fmla="*/ 19064 w 69660"/>
                <a:gd name="connsiteY10" fmla="*/ 11771 h 83042"/>
                <a:gd name="connsiteX11" fmla="*/ 42930 w 69660"/>
                <a:gd name="connsiteY11" fmla="*/ 0 h 83042"/>
                <a:gd name="connsiteX12" fmla="*/ 69660 w 69660"/>
                <a:gd name="connsiteY12" fmla="*/ 32773 h 83042"/>
                <a:gd name="connsiteX13" fmla="*/ 69660 w 69660"/>
                <a:gd name="connsiteY13" fmla="*/ 83042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60" h="83042">
                  <a:moveTo>
                    <a:pt x="69660" y="83042"/>
                  </a:moveTo>
                  <a:lnTo>
                    <a:pt x="50741" y="83042"/>
                  </a:lnTo>
                  <a:lnTo>
                    <a:pt x="50741" y="36751"/>
                  </a:lnTo>
                  <a:cubicBezTo>
                    <a:pt x="50741" y="24977"/>
                    <a:pt x="47241" y="17024"/>
                    <a:pt x="35785" y="17024"/>
                  </a:cubicBezTo>
                  <a:cubicBezTo>
                    <a:pt x="22593" y="17024"/>
                    <a:pt x="18919" y="27841"/>
                    <a:pt x="18919" y="36592"/>
                  </a:cubicBezTo>
                  <a:lnTo>
                    <a:pt x="18919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5" y="2068"/>
                  </a:lnTo>
                  <a:lnTo>
                    <a:pt x="18775" y="11771"/>
                  </a:lnTo>
                  <a:lnTo>
                    <a:pt x="19064" y="11771"/>
                  </a:lnTo>
                  <a:cubicBezTo>
                    <a:pt x="23837" y="4614"/>
                    <a:pt x="32429" y="0"/>
                    <a:pt x="42930" y="0"/>
                  </a:cubicBezTo>
                  <a:cubicBezTo>
                    <a:pt x="61386" y="0"/>
                    <a:pt x="69660" y="13521"/>
                    <a:pt x="69660" y="32773"/>
                  </a:cubicBezTo>
                  <a:lnTo>
                    <a:pt x="69660" y="83042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6" name="Freihandform: Form 160">
              <a:extLst>
                <a:ext uri="{FF2B5EF4-FFF2-40B4-BE49-F238E27FC236}">
                  <a16:creationId xmlns:a16="http://schemas.microsoft.com/office/drawing/2014/main" id="{FD5C38FB-B4B5-F244-A2BB-65542FDD004E}"/>
                </a:ext>
              </a:extLst>
            </p:cNvPr>
            <p:cNvSpPr/>
            <p:nvPr/>
          </p:nvSpPr>
          <p:spPr>
            <a:xfrm>
              <a:off x="3890769" y="329344"/>
              <a:ext cx="24010" cy="116926"/>
            </a:xfrm>
            <a:custGeom>
              <a:avLst/>
              <a:gdLst>
                <a:gd name="connsiteX0" fmla="*/ 24011 w 24010"/>
                <a:gd name="connsiteY0" fmla="*/ 11453 h 116926"/>
                <a:gd name="connsiteX1" fmla="*/ 11919 w 24010"/>
                <a:gd name="connsiteY1" fmla="*/ 22906 h 116926"/>
                <a:gd name="connsiteX2" fmla="*/ 0 w 24010"/>
                <a:gd name="connsiteY2" fmla="*/ 11453 h 116926"/>
                <a:gd name="connsiteX3" fmla="*/ 11919 w 24010"/>
                <a:gd name="connsiteY3" fmla="*/ 0 h 116926"/>
                <a:gd name="connsiteX4" fmla="*/ 24011 w 24010"/>
                <a:gd name="connsiteY4" fmla="*/ 11453 h 116926"/>
                <a:gd name="connsiteX5" fmla="*/ 21465 w 24010"/>
                <a:gd name="connsiteY5" fmla="*/ 116926 h 116926"/>
                <a:gd name="connsiteX6" fmla="*/ 2546 w 24010"/>
                <a:gd name="connsiteY6" fmla="*/ 116926 h 116926"/>
                <a:gd name="connsiteX7" fmla="*/ 2546 w 24010"/>
                <a:gd name="connsiteY7" fmla="*/ 35952 h 116926"/>
                <a:gd name="connsiteX8" fmla="*/ 21465 w 24010"/>
                <a:gd name="connsiteY8" fmla="*/ 35952 h 116926"/>
                <a:gd name="connsiteX9" fmla="*/ 21465 w 24010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10" h="116926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7" name="Freihandform: Form 161">
              <a:extLst>
                <a:ext uri="{FF2B5EF4-FFF2-40B4-BE49-F238E27FC236}">
                  <a16:creationId xmlns:a16="http://schemas.microsoft.com/office/drawing/2014/main" id="{533304A4-0B01-204C-A32A-156D49CB84BB}"/>
                </a:ext>
              </a:extLst>
            </p:cNvPr>
            <p:cNvSpPr/>
            <p:nvPr/>
          </p:nvSpPr>
          <p:spPr>
            <a:xfrm>
              <a:off x="3928290" y="365297"/>
              <a:ext cx="78598" cy="80973"/>
            </a:xfrm>
            <a:custGeom>
              <a:avLst/>
              <a:gdLst>
                <a:gd name="connsiteX0" fmla="*/ 78599 w 78598"/>
                <a:gd name="connsiteY0" fmla="*/ 0 h 80973"/>
                <a:gd name="connsiteX1" fmla="*/ 49150 w 78598"/>
                <a:gd name="connsiteY1" fmla="*/ 80974 h 80973"/>
                <a:gd name="connsiteX2" fmla="*/ 29420 w 78598"/>
                <a:gd name="connsiteY2" fmla="*/ 80974 h 80973"/>
                <a:gd name="connsiteX3" fmla="*/ 0 w 78598"/>
                <a:gd name="connsiteY3" fmla="*/ 0 h 80973"/>
                <a:gd name="connsiteX4" fmla="*/ 20857 w 78598"/>
                <a:gd name="connsiteY4" fmla="*/ 0 h 80973"/>
                <a:gd name="connsiteX5" fmla="*/ 39459 w 78598"/>
                <a:gd name="connsiteY5" fmla="*/ 58861 h 80973"/>
                <a:gd name="connsiteX6" fmla="*/ 39777 w 78598"/>
                <a:gd name="connsiteY6" fmla="*/ 58861 h 80973"/>
                <a:gd name="connsiteX7" fmla="*/ 58378 w 78598"/>
                <a:gd name="connsiteY7" fmla="*/ 0 h 80973"/>
                <a:gd name="connsiteX8" fmla="*/ 78599 w 78598"/>
                <a:gd name="connsiteY8" fmla="*/ 0 h 8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98" h="80973">
                  <a:moveTo>
                    <a:pt x="78599" y="0"/>
                  </a:moveTo>
                  <a:lnTo>
                    <a:pt x="49150" y="80974"/>
                  </a:lnTo>
                  <a:lnTo>
                    <a:pt x="29420" y="80974"/>
                  </a:lnTo>
                  <a:lnTo>
                    <a:pt x="0" y="0"/>
                  </a:lnTo>
                  <a:lnTo>
                    <a:pt x="20857" y="0"/>
                  </a:lnTo>
                  <a:lnTo>
                    <a:pt x="39459" y="58861"/>
                  </a:lnTo>
                  <a:lnTo>
                    <a:pt x="39777" y="58861"/>
                  </a:lnTo>
                  <a:lnTo>
                    <a:pt x="58378" y="0"/>
                  </a:lnTo>
                  <a:lnTo>
                    <a:pt x="78599" y="0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8" name="Freihandform: Form 162">
              <a:extLst>
                <a:ext uri="{FF2B5EF4-FFF2-40B4-BE49-F238E27FC236}">
                  <a16:creationId xmlns:a16="http://schemas.microsoft.com/office/drawing/2014/main" id="{6C95BAB7-0A41-5640-A4CE-73176760BA0F}"/>
                </a:ext>
              </a:extLst>
            </p:cNvPr>
            <p:cNvSpPr/>
            <p:nvPr/>
          </p:nvSpPr>
          <p:spPr>
            <a:xfrm>
              <a:off x="4015683" y="363231"/>
              <a:ext cx="73999" cy="84948"/>
            </a:xfrm>
            <a:custGeom>
              <a:avLst/>
              <a:gdLst>
                <a:gd name="connsiteX0" fmla="*/ 40095 w 73999"/>
                <a:gd name="connsiteY0" fmla="*/ 84949 h 84948"/>
                <a:gd name="connsiteX1" fmla="*/ 0 w 73999"/>
                <a:gd name="connsiteY1" fmla="*/ 42317 h 84948"/>
                <a:gd name="connsiteX2" fmla="*/ 38041 w 73999"/>
                <a:gd name="connsiteY2" fmla="*/ 0 h 84948"/>
                <a:gd name="connsiteX3" fmla="*/ 73999 w 73999"/>
                <a:gd name="connsiteY3" fmla="*/ 41203 h 84948"/>
                <a:gd name="connsiteX4" fmla="*/ 73681 w 73999"/>
                <a:gd name="connsiteY4" fmla="*/ 48999 h 84948"/>
                <a:gd name="connsiteX5" fmla="*/ 19267 w 73999"/>
                <a:gd name="connsiteY5" fmla="*/ 48999 h 84948"/>
                <a:gd name="connsiteX6" fmla="*/ 40269 w 73999"/>
                <a:gd name="connsiteY6" fmla="*/ 68725 h 84948"/>
                <a:gd name="connsiteX7" fmla="*/ 60143 w 73999"/>
                <a:gd name="connsiteY7" fmla="*/ 59179 h 84948"/>
                <a:gd name="connsiteX8" fmla="*/ 71916 w 73999"/>
                <a:gd name="connsiteY8" fmla="*/ 71589 h 84948"/>
                <a:gd name="connsiteX9" fmla="*/ 40095 w 73999"/>
                <a:gd name="connsiteY9" fmla="*/ 84949 h 84948"/>
                <a:gd name="connsiteX10" fmla="*/ 18948 w 73999"/>
                <a:gd name="connsiteY10" fmla="*/ 35154 h 84948"/>
                <a:gd name="connsiteX11" fmla="*/ 55688 w 73999"/>
                <a:gd name="connsiteY11" fmla="*/ 35154 h 84948"/>
                <a:gd name="connsiteX12" fmla="*/ 37723 w 73999"/>
                <a:gd name="connsiteY12" fmla="*/ 15587 h 84948"/>
                <a:gd name="connsiteX13" fmla="*/ 18948 w 73999"/>
                <a:gd name="connsiteY13" fmla="*/ 35154 h 84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99" h="84948">
                  <a:moveTo>
                    <a:pt x="40095" y="84949"/>
                  </a:moveTo>
                  <a:cubicBezTo>
                    <a:pt x="16084" y="84949"/>
                    <a:pt x="0" y="67927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3"/>
                    <a:pt x="52332" y="84949"/>
                    <a:pt x="40095" y="84949"/>
                  </a:cubicBezTo>
                  <a:close/>
                  <a:moveTo>
                    <a:pt x="18948" y="35154"/>
                  </a:moveTo>
                  <a:lnTo>
                    <a:pt x="55688" y="35154"/>
                  </a:lnTo>
                  <a:cubicBezTo>
                    <a:pt x="54906" y="22744"/>
                    <a:pt x="48368" y="15587"/>
                    <a:pt x="37723" y="15587"/>
                  </a:cubicBezTo>
                  <a:cubicBezTo>
                    <a:pt x="27222" y="15587"/>
                    <a:pt x="20539" y="22587"/>
                    <a:pt x="18948" y="3515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39" name="Freihandform: Form 163">
              <a:extLst>
                <a:ext uri="{FF2B5EF4-FFF2-40B4-BE49-F238E27FC236}">
                  <a16:creationId xmlns:a16="http://schemas.microsoft.com/office/drawing/2014/main" id="{6DE502D7-8786-F142-8FC1-7607813F7928}"/>
                </a:ext>
              </a:extLst>
            </p:cNvPr>
            <p:cNvSpPr/>
            <p:nvPr/>
          </p:nvSpPr>
          <p:spPr>
            <a:xfrm>
              <a:off x="4110337" y="363231"/>
              <a:ext cx="49005" cy="83039"/>
            </a:xfrm>
            <a:custGeom>
              <a:avLst/>
              <a:gdLst>
                <a:gd name="connsiteX0" fmla="*/ 49005 w 49005"/>
                <a:gd name="connsiteY0" fmla="*/ 1747 h 83039"/>
                <a:gd name="connsiteX1" fmla="*/ 45968 w 49005"/>
                <a:gd name="connsiteY1" fmla="*/ 21155 h 83039"/>
                <a:gd name="connsiteX2" fmla="*/ 35495 w 49005"/>
                <a:gd name="connsiteY2" fmla="*/ 18610 h 83039"/>
                <a:gd name="connsiteX3" fmla="*/ 18948 w 49005"/>
                <a:gd name="connsiteY3" fmla="*/ 41518 h 83039"/>
                <a:gd name="connsiteX4" fmla="*/ 18948 w 49005"/>
                <a:gd name="connsiteY4" fmla="*/ 83039 h 83039"/>
                <a:gd name="connsiteX5" fmla="*/ 0 w 49005"/>
                <a:gd name="connsiteY5" fmla="*/ 83039 h 83039"/>
                <a:gd name="connsiteX6" fmla="*/ 0 w 49005"/>
                <a:gd name="connsiteY6" fmla="*/ 2066 h 83039"/>
                <a:gd name="connsiteX7" fmla="*/ 18630 w 49005"/>
                <a:gd name="connsiteY7" fmla="*/ 2066 h 83039"/>
                <a:gd name="connsiteX8" fmla="*/ 18630 w 49005"/>
                <a:gd name="connsiteY8" fmla="*/ 12248 h 83039"/>
                <a:gd name="connsiteX9" fmla="*/ 18948 w 49005"/>
                <a:gd name="connsiteY9" fmla="*/ 12248 h 83039"/>
                <a:gd name="connsiteX10" fmla="*/ 40095 w 49005"/>
                <a:gd name="connsiteY10" fmla="*/ 0 h 83039"/>
                <a:gd name="connsiteX11" fmla="*/ 49005 w 49005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05" h="83039">
                  <a:moveTo>
                    <a:pt x="49005" y="1747"/>
                  </a:moveTo>
                  <a:lnTo>
                    <a:pt x="45968" y="21155"/>
                  </a:lnTo>
                  <a:cubicBezTo>
                    <a:pt x="43104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0" name="Freihandform: Form 165">
              <a:extLst>
                <a:ext uri="{FF2B5EF4-FFF2-40B4-BE49-F238E27FC236}">
                  <a16:creationId xmlns:a16="http://schemas.microsoft.com/office/drawing/2014/main" id="{E11BA9E4-D61A-B84E-9C97-BBE4F7D4212C}"/>
                </a:ext>
              </a:extLst>
            </p:cNvPr>
            <p:cNvSpPr/>
            <p:nvPr/>
          </p:nvSpPr>
          <p:spPr>
            <a:xfrm>
              <a:off x="4168165" y="363231"/>
              <a:ext cx="62370" cy="84951"/>
            </a:xfrm>
            <a:custGeom>
              <a:avLst/>
              <a:gdLst>
                <a:gd name="connsiteX0" fmla="*/ 9084 w 62370"/>
                <a:gd name="connsiteY0" fmla="*/ 60134 h 84951"/>
                <a:gd name="connsiteX1" fmla="*/ 31995 w 62370"/>
                <a:gd name="connsiteY1" fmla="*/ 69203 h 84951"/>
                <a:gd name="connsiteX2" fmla="*/ 43914 w 62370"/>
                <a:gd name="connsiteY2" fmla="*/ 61088 h 84951"/>
                <a:gd name="connsiteX3" fmla="*/ 3356 w 62370"/>
                <a:gd name="connsiteY3" fmla="*/ 25136 h 84951"/>
                <a:gd name="connsiteX4" fmla="*/ 33905 w 62370"/>
                <a:gd name="connsiteY4" fmla="*/ 0 h 84951"/>
                <a:gd name="connsiteX5" fmla="*/ 61907 w 62370"/>
                <a:gd name="connsiteY5" fmla="*/ 8433 h 84951"/>
                <a:gd name="connsiteX6" fmla="*/ 52997 w 62370"/>
                <a:gd name="connsiteY6" fmla="*/ 23227 h 84951"/>
                <a:gd name="connsiteX7" fmla="*/ 33586 w 62370"/>
                <a:gd name="connsiteY7" fmla="*/ 16067 h 84951"/>
                <a:gd name="connsiteX8" fmla="*/ 21957 w 62370"/>
                <a:gd name="connsiteY8" fmla="*/ 23545 h 84951"/>
                <a:gd name="connsiteX9" fmla="*/ 62370 w 62370"/>
                <a:gd name="connsiteY9" fmla="*/ 59338 h 84951"/>
                <a:gd name="connsiteX10" fmla="*/ 31185 w 62370"/>
                <a:gd name="connsiteY10" fmla="*/ 84951 h 84951"/>
                <a:gd name="connsiteX11" fmla="*/ 0 w 62370"/>
                <a:gd name="connsiteY11" fmla="*/ 75090 h 84951"/>
                <a:gd name="connsiteX12" fmla="*/ 9084 w 62370"/>
                <a:gd name="connsiteY12" fmla="*/ 6013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370" h="84951">
                  <a:moveTo>
                    <a:pt x="9084" y="60134"/>
                  </a:moveTo>
                  <a:cubicBezTo>
                    <a:pt x="17039" y="66177"/>
                    <a:pt x="24821" y="69203"/>
                    <a:pt x="31995" y="69203"/>
                  </a:cubicBezTo>
                  <a:cubicBezTo>
                    <a:pt x="38996" y="69203"/>
                    <a:pt x="43914" y="66018"/>
                    <a:pt x="43914" y="61088"/>
                  </a:cubicBezTo>
                  <a:cubicBezTo>
                    <a:pt x="43914" y="47246"/>
                    <a:pt x="3356" y="52178"/>
                    <a:pt x="3356" y="25136"/>
                  </a:cubicBezTo>
                  <a:cubicBezTo>
                    <a:pt x="3356" y="10183"/>
                    <a:pt x="15766" y="0"/>
                    <a:pt x="33905" y="0"/>
                  </a:cubicBezTo>
                  <a:cubicBezTo>
                    <a:pt x="43596" y="0"/>
                    <a:pt x="53316" y="2864"/>
                    <a:pt x="61907" y="8433"/>
                  </a:cubicBezTo>
                  <a:lnTo>
                    <a:pt x="52997" y="23227"/>
                  </a:lnTo>
                  <a:cubicBezTo>
                    <a:pt x="45997" y="18454"/>
                    <a:pt x="39777" y="16067"/>
                    <a:pt x="33586" y="16067"/>
                  </a:cubicBezTo>
                  <a:cubicBezTo>
                    <a:pt x="26586" y="16067"/>
                    <a:pt x="21957" y="19090"/>
                    <a:pt x="21957" y="23545"/>
                  </a:cubicBezTo>
                  <a:cubicBezTo>
                    <a:pt x="21957" y="36748"/>
                    <a:pt x="62370" y="32134"/>
                    <a:pt x="62370" y="59338"/>
                  </a:cubicBezTo>
                  <a:cubicBezTo>
                    <a:pt x="62370" y="74610"/>
                    <a:pt x="49815" y="84951"/>
                    <a:pt x="31185" y="84951"/>
                  </a:cubicBezTo>
                  <a:cubicBezTo>
                    <a:pt x="20366" y="84951"/>
                    <a:pt x="9402" y="81610"/>
                    <a:pt x="0" y="75090"/>
                  </a:cubicBezTo>
                  <a:lnTo>
                    <a:pt x="9084" y="60134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1" name="Freihandform: Form 166">
              <a:extLst>
                <a:ext uri="{FF2B5EF4-FFF2-40B4-BE49-F238E27FC236}">
                  <a16:creationId xmlns:a16="http://schemas.microsoft.com/office/drawing/2014/main" id="{C71DA9EE-C456-4340-9D29-87004B728706}"/>
                </a:ext>
              </a:extLst>
            </p:cNvPr>
            <p:cNvSpPr/>
            <p:nvPr/>
          </p:nvSpPr>
          <p:spPr>
            <a:xfrm>
              <a:off x="4248240" y="329344"/>
              <a:ext cx="24010" cy="116926"/>
            </a:xfrm>
            <a:custGeom>
              <a:avLst/>
              <a:gdLst>
                <a:gd name="connsiteX0" fmla="*/ 24011 w 24010"/>
                <a:gd name="connsiteY0" fmla="*/ 11453 h 116926"/>
                <a:gd name="connsiteX1" fmla="*/ 11919 w 24010"/>
                <a:gd name="connsiteY1" fmla="*/ 22906 h 116926"/>
                <a:gd name="connsiteX2" fmla="*/ 0 w 24010"/>
                <a:gd name="connsiteY2" fmla="*/ 11453 h 116926"/>
                <a:gd name="connsiteX3" fmla="*/ 11919 w 24010"/>
                <a:gd name="connsiteY3" fmla="*/ 0 h 116926"/>
                <a:gd name="connsiteX4" fmla="*/ 24011 w 24010"/>
                <a:gd name="connsiteY4" fmla="*/ 11453 h 116926"/>
                <a:gd name="connsiteX5" fmla="*/ 21465 w 24010"/>
                <a:gd name="connsiteY5" fmla="*/ 116926 h 116926"/>
                <a:gd name="connsiteX6" fmla="*/ 2546 w 24010"/>
                <a:gd name="connsiteY6" fmla="*/ 116926 h 116926"/>
                <a:gd name="connsiteX7" fmla="*/ 2546 w 24010"/>
                <a:gd name="connsiteY7" fmla="*/ 35952 h 116926"/>
                <a:gd name="connsiteX8" fmla="*/ 21465 w 24010"/>
                <a:gd name="connsiteY8" fmla="*/ 35952 h 116926"/>
                <a:gd name="connsiteX9" fmla="*/ 21465 w 24010"/>
                <a:gd name="connsiteY9" fmla="*/ 116926 h 116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10" h="116926">
                  <a:moveTo>
                    <a:pt x="24011" y="11453"/>
                  </a:moveTo>
                  <a:cubicBezTo>
                    <a:pt x="24011" y="18135"/>
                    <a:pt x="18601" y="22906"/>
                    <a:pt x="11919" y="22906"/>
                  </a:cubicBezTo>
                  <a:cubicBezTo>
                    <a:pt x="5410" y="22906"/>
                    <a:pt x="0" y="18132"/>
                    <a:pt x="0" y="11453"/>
                  </a:cubicBezTo>
                  <a:cubicBezTo>
                    <a:pt x="0" y="4929"/>
                    <a:pt x="5410" y="0"/>
                    <a:pt x="11919" y="0"/>
                  </a:cubicBezTo>
                  <a:cubicBezTo>
                    <a:pt x="18601" y="0"/>
                    <a:pt x="24011" y="4929"/>
                    <a:pt x="24011" y="11453"/>
                  </a:cubicBezTo>
                  <a:close/>
                  <a:moveTo>
                    <a:pt x="21465" y="116926"/>
                  </a:moveTo>
                  <a:lnTo>
                    <a:pt x="2546" y="116926"/>
                  </a:lnTo>
                  <a:lnTo>
                    <a:pt x="2546" y="35952"/>
                  </a:lnTo>
                  <a:lnTo>
                    <a:pt x="21465" y="35952"/>
                  </a:lnTo>
                  <a:lnTo>
                    <a:pt x="21465" y="11692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2" name="Freihandform: Form 168">
              <a:extLst>
                <a:ext uri="{FF2B5EF4-FFF2-40B4-BE49-F238E27FC236}">
                  <a16:creationId xmlns:a16="http://schemas.microsoft.com/office/drawing/2014/main" id="{B2F5E46E-00DC-F045-B159-6E1CA5FDB225}"/>
                </a:ext>
              </a:extLst>
            </p:cNvPr>
            <p:cNvSpPr/>
            <p:nvPr/>
          </p:nvSpPr>
          <p:spPr>
            <a:xfrm>
              <a:off x="4285760" y="339047"/>
              <a:ext cx="50451" cy="109132"/>
            </a:xfrm>
            <a:custGeom>
              <a:avLst/>
              <a:gdLst>
                <a:gd name="connsiteX0" fmla="*/ 50452 w 50451"/>
                <a:gd name="connsiteY0" fmla="*/ 89887 h 109132"/>
                <a:gd name="connsiteX1" fmla="*/ 50452 w 50451"/>
                <a:gd name="connsiteY1" fmla="*/ 106113 h 109132"/>
                <a:gd name="connsiteX2" fmla="*/ 34541 w 50451"/>
                <a:gd name="connsiteY2" fmla="*/ 109133 h 109132"/>
                <a:gd name="connsiteX3" fmla="*/ 12410 w 50451"/>
                <a:gd name="connsiteY3" fmla="*/ 86383 h 109132"/>
                <a:gd name="connsiteX4" fmla="*/ 12410 w 50451"/>
                <a:gd name="connsiteY4" fmla="*/ 41998 h 109132"/>
                <a:gd name="connsiteX5" fmla="*/ 0 w 50451"/>
                <a:gd name="connsiteY5" fmla="*/ 41998 h 109132"/>
                <a:gd name="connsiteX6" fmla="*/ 0 w 50451"/>
                <a:gd name="connsiteY6" fmla="*/ 26250 h 109132"/>
                <a:gd name="connsiteX7" fmla="*/ 12266 w 50451"/>
                <a:gd name="connsiteY7" fmla="*/ 26250 h 109132"/>
                <a:gd name="connsiteX8" fmla="*/ 12266 w 50451"/>
                <a:gd name="connsiteY8" fmla="*/ 4137 h 109132"/>
                <a:gd name="connsiteX9" fmla="*/ 31185 w 50451"/>
                <a:gd name="connsiteY9" fmla="*/ 0 h 109132"/>
                <a:gd name="connsiteX10" fmla="*/ 31185 w 50451"/>
                <a:gd name="connsiteY10" fmla="*/ 26250 h 109132"/>
                <a:gd name="connsiteX11" fmla="*/ 50452 w 50451"/>
                <a:gd name="connsiteY11" fmla="*/ 26250 h 109132"/>
                <a:gd name="connsiteX12" fmla="*/ 50452 w 50451"/>
                <a:gd name="connsiteY12" fmla="*/ 41998 h 109132"/>
                <a:gd name="connsiteX13" fmla="*/ 31185 w 50451"/>
                <a:gd name="connsiteY13" fmla="*/ 41998 h 109132"/>
                <a:gd name="connsiteX14" fmla="*/ 31185 w 50451"/>
                <a:gd name="connsiteY14" fmla="*/ 81928 h 109132"/>
                <a:gd name="connsiteX15" fmla="*/ 39951 w 50451"/>
                <a:gd name="connsiteY15" fmla="*/ 92589 h 109132"/>
                <a:gd name="connsiteX16" fmla="*/ 50452 w 50451"/>
                <a:gd name="connsiteY16" fmla="*/ 89887 h 10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51" h="109132">
                  <a:moveTo>
                    <a:pt x="50452" y="89887"/>
                  </a:moveTo>
                  <a:lnTo>
                    <a:pt x="50452" y="106113"/>
                  </a:lnTo>
                  <a:cubicBezTo>
                    <a:pt x="46315" y="108022"/>
                    <a:pt x="40095" y="109133"/>
                    <a:pt x="34541" y="109133"/>
                  </a:cubicBezTo>
                  <a:cubicBezTo>
                    <a:pt x="20221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66" y="26250"/>
                  </a:lnTo>
                  <a:lnTo>
                    <a:pt x="12266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52" y="26250"/>
                  </a:lnTo>
                  <a:lnTo>
                    <a:pt x="50452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51" y="92589"/>
                  </a:cubicBezTo>
                  <a:cubicBezTo>
                    <a:pt x="43451" y="92589"/>
                    <a:pt x="47269" y="91475"/>
                    <a:pt x="50452" y="8988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3" name="Freihandform: Form 169">
              <a:extLst>
                <a:ext uri="{FF2B5EF4-FFF2-40B4-BE49-F238E27FC236}">
                  <a16:creationId xmlns:a16="http://schemas.microsoft.com/office/drawing/2014/main" id="{5D0291AD-7DC8-784E-B90C-8F2A1FD8E6DA}"/>
                </a:ext>
              </a:extLst>
            </p:cNvPr>
            <p:cNvSpPr/>
            <p:nvPr/>
          </p:nvSpPr>
          <p:spPr>
            <a:xfrm>
              <a:off x="4350994" y="330617"/>
              <a:ext cx="68734" cy="117562"/>
            </a:xfrm>
            <a:custGeom>
              <a:avLst/>
              <a:gdLst>
                <a:gd name="connsiteX0" fmla="*/ 34830 w 68734"/>
                <a:gd name="connsiteY0" fmla="*/ 65384 h 117562"/>
                <a:gd name="connsiteX1" fmla="*/ 50104 w 68734"/>
                <a:gd name="connsiteY1" fmla="*/ 67132 h 117562"/>
                <a:gd name="connsiteX2" fmla="*/ 50104 w 68734"/>
                <a:gd name="connsiteY2" fmla="*/ 64268 h 117562"/>
                <a:gd name="connsiteX3" fmla="*/ 32284 w 68734"/>
                <a:gd name="connsiteY3" fmla="*/ 48519 h 117562"/>
                <a:gd name="connsiteX4" fmla="*/ 11774 w 68734"/>
                <a:gd name="connsiteY4" fmla="*/ 53133 h 117562"/>
                <a:gd name="connsiteX5" fmla="*/ 7637 w 68734"/>
                <a:gd name="connsiteY5" fmla="*/ 37225 h 117562"/>
                <a:gd name="connsiteX6" fmla="*/ 34193 w 68734"/>
                <a:gd name="connsiteY6" fmla="*/ 32611 h 117562"/>
                <a:gd name="connsiteX7" fmla="*/ 68734 w 68734"/>
                <a:gd name="connsiteY7" fmla="*/ 63949 h 117562"/>
                <a:gd name="connsiteX8" fmla="*/ 68734 w 68734"/>
                <a:gd name="connsiteY8" fmla="*/ 115653 h 117562"/>
                <a:gd name="connsiteX9" fmla="*/ 50740 w 68734"/>
                <a:gd name="connsiteY9" fmla="*/ 115653 h 117562"/>
                <a:gd name="connsiteX10" fmla="*/ 50740 w 68734"/>
                <a:gd name="connsiteY10" fmla="*/ 107064 h 117562"/>
                <a:gd name="connsiteX11" fmla="*/ 50422 w 68734"/>
                <a:gd name="connsiteY11" fmla="*/ 107064 h 117562"/>
                <a:gd name="connsiteX12" fmla="*/ 26730 w 68734"/>
                <a:gd name="connsiteY12" fmla="*/ 117563 h 117562"/>
                <a:gd name="connsiteX13" fmla="*/ 0 w 68734"/>
                <a:gd name="connsiteY13" fmla="*/ 91790 h 117562"/>
                <a:gd name="connsiteX14" fmla="*/ 34830 w 68734"/>
                <a:gd name="connsiteY14" fmla="*/ 65384 h 117562"/>
                <a:gd name="connsiteX15" fmla="*/ 19411 w 68734"/>
                <a:gd name="connsiteY15" fmla="*/ 22113 h 117562"/>
                <a:gd name="connsiteX16" fmla="*/ 8100 w 68734"/>
                <a:gd name="connsiteY16" fmla="*/ 11135 h 117562"/>
                <a:gd name="connsiteX17" fmla="*/ 19411 w 68734"/>
                <a:gd name="connsiteY17" fmla="*/ 0 h 117562"/>
                <a:gd name="connsiteX18" fmla="*/ 30693 w 68734"/>
                <a:gd name="connsiteY18" fmla="*/ 11135 h 117562"/>
                <a:gd name="connsiteX19" fmla="*/ 19411 w 68734"/>
                <a:gd name="connsiteY19" fmla="*/ 22113 h 117562"/>
                <a:gd name="connsiteX20" fmla="*/ 31648 w 68734"/>
                <a:gd name="connsiteY20" fmla="*/ 103405 h 117562"/>
                <a:gd name="connsiteX21" fmla="*/ 50104 w 68734"/>
                <a:gd name="connsiteY21" fmla="*/ 93702 h 117562"/>
                <a:gd name="connsiteX22" fmla="*/ 50104 w 68734"/>
                <a:gd name="connsiteY22" fmla="*/ 79545 h 117562"/>
                <a:gd name="connsiteX23" fmla="*/ 36913 w 68734"/>
                <a:gd name="connsiteY23" fmla="*/ 77954 h 117562"/>
                <a:gd name="connsiteX24" fmla="*/ 18138 w 68734"/>
                <a:gd name="connsiteY24" fmla="*/ 91316 h 117562"/>
                <a:gd name="connsiteX25" fmla="*/ 31648 w 68734"/>
                <a:gd name="connsiteY25" fmla="*/ 103405 h 117562"/>
                <a:gd name="connsiteX26" fmla="*/ 52505 w 68734"/>
                <a:gd name="connsiteY26" fmla="*/ 22113 h 117562"/>
                <a:gd name="connsiteX27" fmla="*/ 41194 w 68734"/>
                <a:gd name="connsiteY27" fmla="*/ 11135 h 117562"/>
                <a:gd name="connsiteX28" fmla="*/ 52505 w 68734"/>
                <a:gd name="connsiteY28" fmla="*/ 0 h 117562"/>
                <a:gd name="connsiteX29" fmla="*/ 63787 w 68734"/>
                <a:gd name="connsiteY29" fmla="*/ 11135 h 117562"/>
                <a:gd name="connsiteX30" fmla="*/ 52505 w 68734"/>
                <a:gd name="connsiteY30" fmla="*/ 22113 h 1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8734" h="117562">
                  <a:moveTo>
                    <a:pt x="34830" y="65384"/>
                  </a:moveTo>
                  <a:cubicBezTo>
                    <a:pt x="40095" y="65384"/>
                    <a:pt x="44868" y="65702"/>
                    <a:pt x="50104" y="67132"/>
                  </a:cubicBezTo>
                  <a:lnTo>
                    <a:pt x="50104" y="64268"/>
                  </a:lnTo>
                  <a:cubicBezTo>
                    <a:pt x="50104" y="53926"/>
                    <a:pt x="44058" y="48519"/>
                    <a:pt x="32284" y="48519"/>
                  </a:cubicBezTo>
                  <a:cubicBezTo>
                    <a:pt x="25775" y="48519"/>
                    <a:pt x="18456" y="50110"/>
                    <a:pt x="11774" y="53133"/>
                  </a:cubicBezTo>
                  <a:lnTo>
                    <a:pt x="7637" y="37225"/>
                  </a:lnTo>
                  <a:cubicBezTo>
                    <a:pt x="15101" y="34361"/>
                    <a:pt x="24965" y="32611"/>
                    <a:pt x="34193" y="32611"/>
                  </a:cubicBezTo>
                  <a:cubicBezTo>
                    <a:pt x="56931" y="32611"/>
                    <a:pt x="68734" y="43271"/>
                    <a:pt x="68734" y="63949"/>
                  </a:cubicBezTo>
                  <a:lnTo>
                    <a:pt x="68734" y="115653"/>
                  </a:lnTo>
                  <a:lnTo>
                    <a:pt x="50740" y="115653"/>
                  </a:lnTo>
                  <a:lnTo>
                    <a:pt x="50740" y="107064"/>
                  </a:lnTo>
                  <a:lnTo>
                    <a:pt x="50422" y="107064"/>
                  </a:lnTo>
                  <a:cubicBezTo>
                    <a:pt x="43422" y="114221"/>
                    <a:pt x="36103" y="117563"/>
                    <a:pt x="26730" y="117563"/>
                  </a:cubicBezTo>
                  <a:cubicBezTo>
                    <a:pt x="10501" y="117563"/>
                    <a:pt x="0" y="107542"/>
                    <a:pt x="0" y="91790"/>
                  </a:cubicBezTo>
                  <a:cubicBezTo>
                    <a:pt x="0" y="74610"/>
                    <a:pt x="12237" y="65384"/>
                    <a:pt x="34830" y="65384"/>
                  </a:cubicBezTo>
                  <a:close/>
                  <a:moveTo>
                    <a:pt x="19411" y="22113"/>
                  </a:moveTo>
                  <a:cubicBezTo>
                    <a:pt x="13365" y="22113"/>
                    <a:pt x="8100" y="17022"/>
                    <a:pt x="8100" y="11135"/>
                  </a:cubicBezTo>
                  <a:cubicBezTo>
                    <a:pt x="8100" y="5248"/>
                    <a:pt x="13365" y="0"/>
                    <a:pt x="19411" y="0"/>
                  </a:cubicBezTo>
                  <a:cubicBezTo>
                    <a:pt x="25457" y="0"/>
                    <a:pt x="30693" y="5248"/>
                    <a:pt x="30693" y="11135"/>
                  </a:cubicBezTo>
                  <a:cubicBezTo>
                    <a:pt x="30693" y="17022"/>
                    <a:pt x="25457" y="22113"/>
                    <a:pt x="19411" y="22113"/>
                  </a:cubicBezTo>
                  <a:close/>
                  <a:moveTo>
                    <a:pt x="31648" y="103405"/>
                  </a:moveTo>
                  <a:cubicBezTo>
                    <a:pt x="38475" y="103405"/>
                    <a:pt x="44868" y="100064"/>
                    <a:pt x="50104" y="93702"/>
                  </a:cubicBezTo>
                  <a:lnTo>
                    <a:pt x="50104" y="79545"/>
                  </a:lnTo>
                  <a:cubicBezTo>
                    <a:pt x="45649" y="78431"/>
                    <a:pt x="41021" y="77954"/>
                    <a:pt x="36913" y="77954"/>
                  </a:cubicBezTo>
                  <a:cubicBezTo>
                    <a:pt x="24965" y="77954"/>
                    <a:pt x="18138" y="82727"/>
                    <a:pt x="18138" y="91316"/>
                  </a:cubicBezTo>
                  <a:cubicBezTo>
                    <a:pt x="18138" y="98791"/>
                    <a:pt x="23374" y="103405"/>
                    <a:pt x="31648" y="103405"/>
                  </a:cubicBezTo>
                  <a:close/>
                  <a:moveTo>
                    <a:pt x="52505" y="22113"/>
                  </a:moveTo>
                  <a:cubicBezTo>
                    <a:pt x="46430" y="22113"/>
                    <a:pt x="41194" y="17022"/>
                    <a:pt x="41194" y="11135"/>
                  </a:cubicBezTo>
                  <a:cubicBezTo>
                    <a:pt x="41194" y="5248"/>
                    <a:pt x="46430" y="0"/>
                    <a:pt x="52505" y="0"/>
                  </a:cubicBezTo>
                  <a:cubicBezTo>
                    <a:pt x="58551" y="0"/>
                    <a:pt x="63787" y="5248"/>
                    <a:pt x="63787" y="11135"/>
                  </a:cubicBezTo>
                  <a:cubicBezTo>
                    <a:pt x="63787" y="17022"/>
                    <a:pt x="58551" y="22113"/>
                    <a:pt x="52505" y="22113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4" name="Freihandform: Form 170">
              <a:extLst>
                <a:ext uri="{FF2B5EF4-FFF2-40B4-BE49-F238E27FC236}">
                  <a16:creationId xmlns:a16="http://schemas.microsoft.com/office/drawing/2014/main" id="{230C22A6-EAC8-6149-A705-7532FAA3859D}"/>
                </a:ext>
              </a:extLst>
            </p:cNvPr>
            <p:cNvSpPr/>
            <p:nvPr/>
          </p:nvSpPr>
          <p:spPr>
            <a:xfrm>
              <a:off x="4434424" y="339047"/>
              <a:ext cx="50422" cy="109132"/>
            </a:xfrm>
            <a:custGeom>
              <a:avLst/>
              <a:gdLst>
                <a:gd name="connsiteX0" fmla="*/ 50423 w 50422"/>
                <a:gd name="connsiteY0" fmla="*/ 89887 h 109132"/>
                <a:gd name="connsiteX1" fmla="*/ 50423 w 50422"/>
                <a:gd name="connsiteY1" fmla="*/ 106113 h 109132"/>
                <a:gd name="connsiteX2" fmla="*/ 34512 w 50422"/>
                <a:gd name="connsiteY2" fmla="*/ 109133 h 109132"/>
                <a:gd name="connsiteX3" fmla="*/ 12410 w 50422"/>
                <a:gd name="connsiteY3" fmla="*/ 86383 h 109132"/>
                <a:gd name="connsiteX4" fmla="*/ 12410 w 50422"/>
                <a:gd name="connsiteY4" fmla="*/ 41998 h 109132"/>
                <a:gd name="connsiteX5" fmla="*/ 0 w 50422"/>
                <a:gd name="connsiteY5" fmla="*/ 41998 h 109132"/>
                <a:gd name="connsiteX6" fmla="*/ 0 w 50422"/>
                <a:gd name="connsiteY6" fmla="*/ 26250 h 109132"/>
                <a:gd name="connsiteX7" fmla="*/ 12237 w 50422"/>
                <a:gd name="connsiteY7" fmla="*/ 26250 h 109132"/>
                <a:gd name="connsiteX8" fmla="*/ 12237 w 50422"/>
                <a:gd name="connsiteY8" fmla="*/ 4137 h 109132"/>
                <a:gd name="connsiteX9" fmla="*/ 31185 w 50422"/>
                <a:gd name="connsiteY9" fmla="*/ 0 h 109132"/>
                <a:gd name="connsiteX10" fmla="*/ 31185 w 50422"/>
                <a:gd name="connsiteY10" fmla="*/ 26250 h 109132"/>
                <a:gd name="connsiteX11" fmla="*/ 50423 w 50422"/>
                <a:gd name="connsiteY11" fmla="*/ 26250 h 109132"/>
                <a:gd name="connsiteX12" fmla="*/ 50423 w 50422"/>
                <a:gd name="connsiteY12" fmla="*/ 41998 h 109132"/>
                <a:gd name="connsiteX13" fmla="*/ 31185 w 50422"/>
                <a:gd name="connsiteY13" fmla="*/ 41998 h 109132"/>
                <a:gd name="connsiteX14" fmla="*/ 31185 w 50422"/>
                <a:gd name="connsiteY14" fmla="*/ 81928 h 109132"/>
                <a:gd name="connsiteX15" fmla="*/ 39922 w 50422"/>
                <a:gd name="connsiteY15" fmla="*/ 92589 h 109132"/>
                <a:gd name="connsiteX16" fmla="*/ 50423 w 50422"/>
                <a:gd name="connsiteY16" fmla="*/ 89887 h 10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422" h="109132">
                  <a:moveTo>
                    <a:pt x="50423" y="89887"/>
                  </a:moveTo>
                  <a:lnTo>
                    <a:pt x="50423" y="106113"/>
                  </a:lnTo>
                  <a:cubicBezTo>
                    <a:pt x="46286" y="108022"/>
                    <a:pt x="40095" y="109133"/>
                    <a:pt x="34512" y="109133"/>
                  </a:cubicBezTo>
                  <a:cubicBezTo>
                    <a:pt x="20192" y="109133"/>
                    <a:pt x="12410" y="101177"/>
                    <a:pt x="12410" y="86383"/>
                  </a:cubicBezTo>
                  <a:lnTo>
                    <a:pt x="12410" y="41998"/>
                  </a:lnTo>
                  <a:lnTo>
                    <a:pt x="0" y="41998"/>
                  </a:lnTo>
                  <a:lnTo>
                    <a:pt x="0" y="26250"/>
                  </a:lnTo>
                  <a:lnTo>
                    <a:pt x="12237" y="26250"/>
                  </a:lnTo>
                  <a:lnTo>
                    <a:pt x="12237" y="4137"/>
                  </a:lnTo>
                  <a:lnTo>
                    <a:pt x="31185" y="0"/>
                  </a:lnTo>
                  <a:lnTo>
                    <a:pt x="31185" y="26250"/>
                  </a:lnTo>
                  <a:lnTo>
                    <a:pt x="50423" y="26250"/>
                  </a:lnTo>
                  <a:lnTo>
                    <a:pt x="50423" y="41998"/>
                  </a:lnTo>
                  <a:lnTo>
                    <a:pt x="31185" y="41998"/>
                  </a:lnTo>
                  <a:lnTo>
                    <a:pt x="31185" y="81928"/>
                  </a:lnTo>
                  <a:cubicBezTo>
                    <a:pt x="31185" y="89404"/>
                    <a:pt x="33731" y="92589"/>
                    <a:pt x="39922" y="92589"/>
                  </a:cubicBezTo>
                  <a:cubicBezTo>
                    <a:pt x="43422" y="92589"/>
                    <a:pt x="47240" y="91475"/>
                    <a:pt x="50423" y="8988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5" name="Freihandform: Form 171">
              <a:extLst>
                <a:ext uri="{FF2B5EF4-FFF2-40B4-BE49-F238E27FC236}">
                  <a16:creationId xmlns:a16="http://schemas.microsoft.com/office/drawing/2014/main" id="{ABBBF628-44B1-A345-AC08-D797469AFEC2}"/>
                </a:ext>
              </a:extLst>
            </p:cNvPr>
            <p:cNvSpPr/>
            <p:nvPr/>
          </p:nvSpPr>
          <p:spPr>
            <a:xfrm>
              <a:off x="2151789" y="509291"/>
              <a:ext cx="73180" cy="111996"/>
            </a:xfrm>
            <a:custGeom>
              <a:avLst/>
              <a:gdLst>
                <a:gd name="connsiteX0" fmla="*/ 73178 w 73180"/>
                <a:gd name="connsiteY0" fmla="*/ 111997 h 111996"/>
                <a:gd name="connsiteX1" fmla="*/ 0 w 73180"/>
                <a:gd name="connsiteY1" fmla="*/ 111997 h 111996"/>
                <a:gd name="connsiteX2" fmla="*/ 0 w 73180"/>
                <a:gd name="connsiteY2" fmla="*/ 0 h 111996"/>
                <a:gd name="connsiteX3" fmla="*/ 71112 w 73180"/>
                <a:gd name="connsiteY3" fmla="*/ 0 h 111996"/>
                <a:gd name="connsiteX4" fmla="*/ 71112 w 73180"/>
                <a:gd name="connsiteY4" fmla="*/ 18135 h 111996"/>
                <a:gd name="connsiteX5" fmla="*/ 19726 w 73180"/>
                <a:gd name="connsiteY5" fmla="*/ 18135 h 111996"/>
                <a:gd name="connsiteX6" fmla="*/ 19726 w 73180"/>
                <a:gd name="connsiteY6" fmla="*/ 44862 h 111996"/>
                <a:gd name="connsiteX7" fmla="*/ 58861 w 73180"/>
                <a:gd name="connsiteY7" fmla="*/ 44862 h 111996"/>
                <a:gd name="connsiteX8" fmla="*/ 58861 w 73180"/>
                <a:gd name="connsiteY8" fmla="*/ 62839 h 111996"/>
                <a:gd name="connsiteX9" fmla="*/ 19726 w 73180"/>
                <a:gd name="connsiteY9" fmla="*/ 62839 h 111996"/>
                <a:gd name="connsiteX10" fmla="*/ 19726 w 73180"/>
                <a:gd name="connsiteY10" fmla="*/ 93861 h 111996"/>
                <a:gd name="connsiteX11" fmla="*/ 73181 w 73180"/>
                <a:gd name="connsiteY11" fmla="*/ 93861 h 111996"/>
                <a:gd name="connsiteX12" fmla="*/ 73181 w 73180"/>
                <a:gd name="connsiteY12" fmla="*/ 111997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180" h="111996">
                  <a:moveTo>
                    <a:pt x="73178" y="111997"/>
                  </a:moveTo>
                  <a:lnTo>
                    <a:pt x="0" y="111997"/>
                  </a:lnTo>
                  <a:lnTo>
                    <a:pt x="0" y="0"/>
                  </a:lnTo>
                  <a:lnTo>
                    <a:pt x="71112" y="0"/>
                  </a:lnTo>
                  <a:lnTo>
                    <a:pt x="71112" y="18135"/>
                  </a:lnTo>
                  <a:lnTo>
                    <a:pt x="19726" y="18135"/>
                  </a:lnTo>
                  <a:lnTo>
                    <a:pt x="19726" y="44862"/>
                  </a:lnTo>
                  <a:lnTo>
                    <a:pt x="58861" y="44862"/>
                  </a:lnTo>
                  <a:lnTo>
                    <a:pt x="58861" y="62839"/>
                  </a:lnTo>
                  <a:lnTo>
                    <a:pt x="19726" y="62839"/>
                  </a:lnTo>
                  <a:lnTo>
                    <a:pt x="19726" y="93861"/>
                  </a:lnTo>
                  <a:lnTo>
                    <a:pt x="73181" y="93861"/>
                  </a:lnTo>
                  <a:lnTo>
                    <a:pt x="73181" y="111997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6" name="Freihandform: Form 172">
              <a:extLst>
                <a:ext uri="{FF2B5EF4-FFF2-40B4-BE49-F238E27FC236}">
                  <a16:creationId xmlns:a16="http://schemas.microsoft.com/office/drawing/2014/main" id="{4DC4599D-BFD1-0746-8999-80EBCCB1D152}"/>
                </a:ext>
              </a:extLst>
            </p:cNvPr>
            <p:cNvSpPr/>
            <p:nvPr/>
          </p:nvSpPr>
          <p:spPr>
            <a:xfrm>
              <a:off x="2244499" y="538249"/>
              <a:ext cx="48996" cy="83039"/>
            </a:xfrm>
            <a:custGeom>
              <a:avLst/>
              <a:gdLst>
                <a:gd name="connsiteX0" fmla="*/ 48996 w 48996"/>
                <a:gd name="connsiteY0" fmla="*/ 1747 h 83039"/>
                <a:gd name="connsiteX1" fmla="*/ 45973 w 48996"/>
                <a:gd name="connsiteY1" fmla="*/ 21155 h 83039"/>
                <a:gd name="connsiteX2" fmla="*/ 35475 w 48996"/>
                <a:gd name="connsiteY2" fmla="*/ 18610 h 83039"/>
                <a:gd name="connsiteX3" fmla="*/ 18931 w 48996"/>
                <a:gd name="connsiteY3" fmla="*/ 41518 h 83039"/>
                <a:gd name="connsiteX4" fmla="*/ 18931 w 48996"/>
                <a:gd name="connsiteY4" fmla="*/ 83039 h 83039"/>
                <a:gd name="connsiteX5" fmla="*/ 0 w 48996"/>
                <a:gd name="connsiteY5" fmla="*/ 83039 h 83039"/>
                <a:gd name="connsiteX6" fmla="*/ 0 w 48996"/>
                <a:gd name="connsiteY6" fmla="*/ 2066 h 83039"/>
                <a:gd name="connsiteX7" fmla="*/ 18613 w 48996"/>
                <a:gd name="connsiteY7" fmla="*/ 2066 h 83039"/>
                <a:gd name="connsiteX8" fmla="*/ 18613 w 48996"/>
                <a:gd name="connsiteY8" fmla="*/ 12248 h 83039"/>
                <a:gd name="connsiteX9" fmla="*/ 18931 w 48996"/>
                <a:gd name="connsiteY9" fmla="*/ 12248 h 83039"/>
                <a:gd name="connsiteX10" fmla="*/ 40089 w 48996"/>
                <a:gd name="connsiteY10" fmla="*/ 0 h 83039"/>
                <a:gd name="connsiteX11" fmla="*/ 48996 w 48996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6" h="83039">
                  <a:moveTo>
                    <a:pt x="48996" y="1747"/>
                  </a:moveTo>
                  <a:lnTo>
                    <a:pt x="45973" y="21155"/>
                  </a:lnTo>
                  <a:cubicBezTo>
                    <a:pt x="43109" y="19564"/>
                    <a:pt x="39609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7" y="4614"/>
                    <a:pt x="30864" y="0"/>
                    <a:pt x="40089" y="0"/>
                  </a:cubicBezTo>
                  <a:cubicBezTo>
                    <a:pt x="42794" y="-3"/>
                    <a:pt x="46135" y="474"/>
                    <a:pt x="48996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7" name="Freihandform: Form 173">
              <a:extLst>
                <a:ext uri="{FF2B5EF4-FFF2-40B4-BE49-F238E27FC236}">
                  <a16:creationId xmlns:a16="http://schemas.microsoft.com/office/drawing/2014/main" id="{6F649C30-481A-484C-8B36-7C5A64C74ED3}"/>
                </a:ext>
              </a:extLst>
            </p:cNvPr>
            <p:cNvSpPr/>
            <p:nvPr/>
          </p:nvSpPr>
          <p:spPr>
            <a:xfrm>
              <a:off x="2309493" y="503089"/>
              <a:ext cx="18930" cy="118199"/>
            </a:xfrm>
            <a:custGeom>
              <a:avLst/>
              <a:gdLst>
                <a:gd name="connsiteX0" fmla="*/ 18931 w 18930"/>
                <a:gd name="connsiteY0" fmla="*/ 118199 h 118199"/>
                <a:gd name="connsiteX1" fmla="*/ 0 w 18930"/>
                <a:gd name="connsiteY1" fmla="*/ 118199 h 118199"/>
                <a:gd name="connsiteX2" fmla="*/ 0 w 18930"/>
                <a:gd name="connsiteY2" fmla="*/ 4293 h 118199"/>
                <a:gd name="connsiteX3" fmla="*/ 18931 w 18930"/>
                <a:gd name="connsiteY3" fmla="*/ 0 h 118199"/>
                <a:gd name="connsiteX4" fmla="*/ 18931 w 18930"/>
                <a:gd name="connsiteY4" fmla="*/ 118199 h 11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0" h="118199">
                  <a:moveTo>
                    <a:pt x="18931" y="118199"/>
                  </a:moveTo>
                  <a:lnTo>
                    <a:pt x="0" y="118199"/>
                  </a:lnTo>
                  <a:lnTo>
                    <a:pt x="0" y="4293"/>
                  </a:lnTo>
                  <a:lnTo>
                    <a:pt x="18931" y="0"/>
                  </a:lnTo>
                  <a:lnTo>
                    <a:pt x="18931" y="11819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8" name="Freihandform: Form 174">
              <a:extLst>
                <a:ext uri="{FF2B5EF4-FFF2-40B4-BE49-F238E27FC236}">
                  <a16:creationId xmlns:a16="http://schemas.microsoft.com/office/drawing/2014/main" id="{F7D5DCE1-ECBD-774F-99AC-D083DFC2ACA9}"/>
                </a:ext>
              </a:extLst>
            </p:cNvPr>
            <p:cNvSpPr/>
            <p:nvPr/>
          </p:nvSpPr>
          <p:spPr>
            <a:xfrm>
              <a:off x="2348159" y="538246"/>
              <a:ext cx="68722" cy="84951"/>
            </a:xfrm>
            <a:custGeom>
              <a:avLst/>
              <a:gdLst>
                <a:gd name="connsiteX0" fmla="*/ 34836 w 68722"/>
                <a:gd name="connsiteY0" fmla="*/ 32773 h 84951"/>
                <a:gd name="connsiteX1" fmla="*/ 50107 w 68722"/>
                <a:gd name="connsiteY1" fmla="*/ 34520 h 84951"/>
                <a:gd name="connsiteX2" fmla="*/ 50107 w 68722"/>
                <a:gd name="connsiteY2" fmla="*/ 31656 h 84951"/>
                <a:gd name="connsiteX3" fmla="*/ 32290 w 68722"/>
                <a:gd name="connsiteY3" fmla="*/ 15908 h 84951"/>
                <a:gd name="connsiteX4" fmla="*/ 11768 w 68722"/>
                <a:gd name="connsiteY4" fmla="*/ 20522 h 84951"/>
                <a:gd name="connsiteX5" fmla="*/ 7631 w 68722"/>
                <a:gd name="connsiteY5" fmla="*/ 4614 h 84951"/>
                <a:gd name="connsiteX6" fmla="*/ 34199 w 68722"/>
                <a:gd name="connsiteY6" fmla="*/ 0 h 84951"/>
                <a:gd name="connsiteX7" fmla="*/ 68723 w 68722"/>
                <a:gd name="connsiteY7" fmla="*/ 31338 h 84951"/>
                <a:gd name="connsiteX8" fmla="*/ 68723 w 68722"/>
                <a:gd name="connsiteY8" fmla="*/ 83042 h 84951"/>
                <a:gd name="connsiteX9" fmla="*/ 50746 w 68722"/>
                <a:gd name="connsiteY9" fmla="*/ 83042 h 84951"/>
                <a:gd name="connsiteX10" fmla="*/ 50746 w 68722"/>
                <a:gd name="connsiteY10" fmla="*/ 74453 h 84951"/>
                <a:gd name="connsiteX11" fmla="*/ 50428 w 68722"/>
                <a:gd name="connsiteY11" fmla="*/ 74453 h 84951"/>
                <a:gd name="connsiteX12" fmla="*/ 26724 w 68722"/>
                <a:gd name="connsiteY12" fmla="*/ 84951 h 84951"/>
                <a:gd name="connsiteX13" fmla="*/ 0 w 68722"/>
                <a:gd name="connsiteY13" fmla="*/ 59179 h 84951"/>
                <a:gd name="connsiteX14" fmla="*/ 34836 w 68722"/>
                <a:gd name="connsiteY14" fmla="*/ 32773 h 84951"/>
                <a:gd name="connsiteX15" fmla="*/ 31654 w 68722"/>
                <a:gd name="connsiteY15" fmla="*/ 70794 h 84951"/>
                <a:gd name="connsiteX16" fmla="*/ 50107 w 68722"/>
                <a:gd name="connsiteY16" fmla="*/ 61091 h 84951"/>
                <a:gd name="connsiteX17" fmla="*/ 50107 w 68722"/>
                <a:gd name="connsiteY17" fmla="*/ 46934 h 84951"/>
                <a:gd name="connsiteX18" fmla="*/ 36904 w 68722"/>
                <a:gd name="connsiteY18" fmla="*/ 45343 h 84951"/>
                <a:gd name="connsiteX19" fmla="*/ 18132 w 68722"/>
                <a:gd name="connsiteY19" fmla="*/ 58705 h 84951"/>
                <a:gd name="connsiteX20" fmla="*/ 31654 w 68722"/>
                <a:gd name="connsiteY20" fmla="*/ 70794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8722" h="84951">
                  <a:moveTo>
                    <a:pt x="34836" y="32773"/>
                  </a:moveTo>
                  <a:cubicBezTo>
                    <a:pt x="40086" y="32773"/>
                    <a:pt x="44859" y="33091"/>
                    <a:pt x="50107" y="34520"/>
                  </a:cubicBezTo>
                  <a:lnTo>
                    <a:pt x="50107" y="31656"/>
                  </a:lnTo>
                  <a:cubicBezTo>
                    <a:pt x="50107" y="21315"/>
                    <a:pt x="44064" y="15908"/>
                    <a:pt x="32290" y="15908"/>
                  </a:cubicBezTo>
                  <a:cubicBezTo>
                    <a:pt x="25769" y="15908"/>
                    <a:pt x="18451" y="17499"/>
                    <a:pt x="11768" y="20522"/>
                  </a:cubicBezTo>
                  <a:lnTo>
                    <a:pt x="7631" y="4614"/>
                  </a:lnTo>
                  <a:cubicBezTo>
                    <a:pt x="15106" y="1750"/>
                    <a:pt x="24971" y="0"/>
                    <a:pt x="34199" y="0"/>
                  </a:cubicBezTo>
                  <a:cubicBezTo>
                    <a:pt x="56949" y="0"/>
                    <a:pt x="68723" y="10660"/>
                    <a:pt x="68723" y="31338"/>
                  </a:cubicBezTo>
                  <a:lnTo>
                    <a:pt x="68723" y="83042"/>
                  </a:lnTo>
                  <a:lnTo>
                    <a:pt x="50746" y="83042"/>
                  </a:lnTo>
                  <a:lnTo>
                    <a:pt x="50746" y="74453"/>
                  </a:lnTo>
                  <a:lnTo>
                    <a:pt x="50428" y="74453"/>
                  </a:lnTo>
                  <a:cubicBezTo>
                    <a:pt x="43427" y="81610"/>
                    <a:pt x="36109" y="84951"/>
                    <a:pt x="26724" y="84951"/>
                  </a:cubicBezTo>
                  <a:cubicBezTo>
                    <a:pt x="10498" y="84951"/>
                    <a:pt x="0" y="74931"/>
                    <a:pt x="0" y="59179"/>
                  </a:cubicBezTo>
                  <a:cubicBezTo>
                    <a:pt x="-3" y="41998"/>
                    <a:pt x="12245" y="32773"/>
                    <a:pt x="34836" y="32773"/>
                  </a:cubicBezTo>
                  <a:close/>
                  <a:moveTo>
                    <a:pt x="31654" y="70794"/>
                  </a:moveTo>
                  <a:cubicBezTo>
                    <a:pt x="38495" y="70794"/>
                    <a:pt x="44857" y="67453"/>
                    <a:pt x="50107" y="61091"/>
                  </a:cubicBezTo>
                  <a:lnTo>
                    <a:pt x="50107" y="46934"/>
                  </a:lnTo>
                  <a:cubicBezTo>
                    <a:pt x="45652" y="45820"/>
                    <a:pt x="41041" y="45343"/>
                    <a:pt x="36904" y="45343"/>
                  </a:cubicBezTo>
                  <a:cubicBezTo>
                    <a:pt x="24974" y="45343"/>
                    <a:pt x="18132" y="50116"/>
                    <a:pt x="18132" y="58705"/>
                  </a:cubicBezTo>
                  <a:cubicBezTo>
                    <a:pt x="18132" y="66180"/>
                    <a:pt x="23380" y="70794"/>
                    <a:pt x="31654" y="70794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49" name="Freihandform: Form 175">
              <a:extLst>
                <a:ext uri="{FF2B5EF4-FFF2-40B4-BE49-F238E27FC236}">
                  <a16:creationId xmlns:a16="http://schemas.microsoft.com/office/drawing/2014/main" id="{0B345838-A50F-7F4B-AECE-9A204797D6B9}"/>
                </a:ext>
              </a:extLst>
            </p:cNvPr>
            <p:cNvSpPr/>
            <p:nvPr/>
          </p:nvSpPr>
          <p:spPr>
            <a:xfrm>
              <a:off x="2440884" y="538249"/>
              <a:ext cx="69680" cy="83042"/>
            </a:xfrm>
            <a:custGeom>
              <a:avLst/>
              <a:gdLst>
                <a:gd name="connsiteX0" fmla="*/ 69677 w 69680"/>
                <a:gd name="connsiteY0" fmla="*/ 83039 h 83042"/>
                <a:gd name="connsiteX1" fmla="*/ 50746 w 69680"/>
                <a:gd name="connsiteY1" fmla="*/ 83039 h 83042"/>
                <a:gd name="connsiteX2" fmla="*/ 50746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90 w 69680"/>
                <a:gd name="connsiteY10" fmla="*/ 11771 h 83042"/>
                <a:gd name="connsiteX11" fmla="*/ 42953 w 69680"/>
                <a:gd name="connsiteY11" fmla="*/ 0 h 83042"/>
                <a:gd name="connsiteX12" fmla="*/ 69680 w 69680"/>
                <a:gd name="connsiteY12" fmla="*/ 32773 h 83042"/>
                <a:gd name="connsiteX13" fmla="*/ 69680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0" name="Freihandform: Form 176">
              <a:extLst>
                <a:ext uri="{FF2B5EF4-FFF2-40B4-BE49-F238E27FC236}">
                  <a16:creationId xmlns:a16="http://schemas.microsoft.com/office/drawing/2014/main" id="{68CA36C1-2473-5D41-A39E-78F876FFB66F}"/>
                </a:ext>
              </a:extLst>
            </p:cNvPr>
            <p:cNvSpPr/>
            <p:nvPr/>
          </p:nvSpPr>
          <p:spPr>
            <a:xfrm>
              <a:off x="2530661" y="538246"/>
              <a:ext cx="75726" cy="115656"/>
            </a:xfrm>
            <a:custGeom>
              <a:avLst/>
              <a:gdLst>
                <a:gd name="connsiteX0" fmla="*/ 21320 w 75726"/>
                <a:gd name="connsiteY0" fmla="*/ 100700 h 115656"/>
                <a:gd name="connsiteX1" fmla="*/ 25457 w 75726"/>
                <a:gd name="connsiteY1" fmla="*/ 100541 h 115656"/>
                <a:gd name="connsiteX2" fmla="*/ 56795 w 75726"/>
                <a:gd name="connsiteY2" fmla="*/ 77473 h 115656"/>
                <a:gd name="connsiteX3" fmla="*/ 56795 w 75726"/>
                <a:gd name="connsiteY3" fmla="*/ 72223 h 115656"/>
                <a:gd name="connsiteX4" fmla="*/ 56636 w 75726"/>
                <a:gd name="connsiteY4" fmla="*/ 72223 h 115656"/>
                <a:gd name="connsiteX5" fmla="*/ 32137 w 75726"/>
                <a:gd name="connsiteY5" fmla="*/ 83520 h 115656"/>
                <a:gd name="connsiteX6" fmla="*/ 0 w 75726"/>
                <a:gd name="connsiteY6" fmla="*/ 42476 h 115656"/>
                <a:gd name="connsiteX7" fmla="*/ 32932 w 75726"/>
                <a:gd name="connsiteY7" fmla="*/ 0 h 115656"/>
                <a:gd name="connsiteX8" fmla="*/ 56795 w 75726"/>
                <a:gd name="connsiteY8" fmla="*/ 11297 h 115656"/>
                <a:gd name="connsiteX9" fmla="*/ 57114 w 75726"/>
                <a:gd name="connsiteY9" fmla="*/ 11297 h 115656"/>
                <a:gd name="connsiteX10" fmla="*/ 57114 w 75726"/>
                <a:gd name="connsiteY10" fmla="*/ 2068 h 115656"/>
                <a:gd name="connsiteX11" fmla="*/ 75726 w 75726"/>
                <a:gd name="connsiteY11" fmla="*/ 2068 h 115656"/>
                <a:gd name="connsiteX12" fmla="*/ 75726 w 75726"/>
                <a:gd name="connsiteY12" fmla="*/ 74769 h 115656"/>
                <a:gd name="connsiteX13" fmla="*/ 27204 w 75726"/>
                <a:gd name="connsiteY13" fmla="*/ 115494 h 115656"/>
                <a:gd name="connsiteX14" fmla="*/ 23227 w 75726"/>
                <a:gd name="connsiteY14" fmla="*/ 115656 h 115656"/>
                <a:gd name="connsiteX15" fmla="*/ 21320 w 75726"/>
                <a:gd name="connsiteY15" fmla="*/ 100700 h 115656"/>
                <a:gd name="connsiteX16" fmla="*/ 18778 w 75726"/>
                <a:gd name="connsiteY16" fmla="*/ 41998 h 115656"/>
                <a:gd name="connsiteX17" fmla="*/ 37708 w 75726"/>
                <a:gd name="connsiteY17" fmla="*/ 67293 h 115656"/>
                <a:gd name="connsiteX18" fmla="*/ 56798 w 75726"/>
                <a:gd name="connsiteY18" fmla="*/ 56633 h 115656"/>
                <a:gd name="connsiteX19" fmla="*/ 56798 w 75726"/>
                <a:gd name="connsiteY19" fmla="*/ 27682 h 115656"/>
                <a:gd name="connsiteX20" fmla="*/ 37549 w 75726"/>
                <a:gd name="connsiteY20" fmla="*/ 17022 h 115656"/>
                <a:gd name="connsiteX21" fmla="*/ 18778 w 75726"/>
                <a:gd name="connsiteY21" fmla="*/ 41998 h 11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726" h="11565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39" y="99586"/>
                    <a:pt x="56795" y="92745"/>
                    <a:pt x="56795" y="77473"/>
                  </a:cubicBezTo>
                  <a:lnTo>
                    <a:pt x="56795" y="72223"/>
                  </a:lnTo>
                  <a:lnTo>
                    <a:pt x="56636" y="72223"/>
                  </a:lnTo>
                  <a:cubicBezTo>
                    <a:pt x="50909" y="79542"/>
                    <a:pt x="41842" y="83520"/>
                    <a:pt x="32137" y="83520"/>
                  </a:cubicBezTo>
                  <a:cubicBezTo>
                    <a:pt x="12570" y="83520"/>
                    <a:pt x="0" y="67450"/>
                    <a:pt x="0" y="42476"/>
                  </a:cubicBezTo>
                  <a:cubicBezTo>
                    <a:pt x="0" y="16862"/>
                    <a:pt x="13203" y="0"/>
                    <a:pt x="32932" y="0"/>
                  </a:cubicBezTo>
                  <a:cubicBezTo>
                    <a:pt x="42635" y="0"/>
                    <a:pt x="51386" y="4137"/>
                    <a:pt x="56795" y="11297"/>
                  </a:cubicBezTo>
                  <a:lnTo>
                    <a:pt x="57114" y="11297"/>
                  </a:lnTo>
                  <a:lnTo>
                    <a:pt x="57114" y="2068"/>
                  </a:lnTo>
                  <a:lnTo>
                    <a:pt x="75726" y="2068"/>
                  </a:lnTo>
                  <a:lnTo>
                    <a:pt x="75726" y="74769"/>
                  </a:lnTo>
                  <a:cubicBezTo>
                    <a:pt x="75726" y="101018"/>
                    <a:pt x="62361" y="114062"/>
                    <a:pt x="27204" y="115494"/>
                  </a:cubicBezTo>
                  <a:lnTo>
                    <a:pt x="23227" y="115656"/>
                  </a:lnTo>
                  <a:lnTo>
                    <a:pt x="21320" y="100700"/>
                  </a:lnTo>
                  <a:close/>
                  <a:moveTo>
                    <a:pt x="18778" y="41998"/>
                  </a:moveTo>
                  <a:cubicBezTo>
                    <a:pt x="18778" y="57906"/>
                    <a:pt x="25778" y="67293"/>
                    <a:pt x="37708" y="67293"/>
                  </a:cubicBezTo>
                  <a:cubicBezTo>
                    <a:pt x="44868" y="67293"/>
                    <a:pt x="50911" y="63793"/>
                    <a:pt x="56798" y="56633"/>
                  </a:cubicBezTo>
                  <a:lnTo>
                    <a:pt x="56798" y="27682"/>
                  </a:lnTo>
                  <a:cubicBezTo>
                    <a:pt x="51233" y="20681"/>
                    <a:pt x="44868" y="17022"/>
                    <a:pt x="37549" y="17022"/>
                  </a:cubicBezTo>
                  <a:cubicBezTo>
                    <a:pt x="25775" y="17022"/>
                    <a:pt x="18778" y="26091"/>
                    <a:pt x="18778" y="41998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1" name="Freihandform: Form 177">
              <a:extLst>
                <a:ext uri="{FF2B5EF4-FFF2-40B4-BE49-F238E27FC236}">
                  <a16:creationId xmlns:a16="http://schemas.microsoft.com/office/drawing/2014/main" id="{66DC4114-9DB1-6445-99C9-2DDF63BB7244}"/>
                </a:ext>
              </a:extLst>
            </p:cNvPr>
            <p:cNvSpPr/>
            <p:nvPr/>
          </p:nvSpPr>
          <p:spPr>
            <a:xfrm>
              <a:off x="2626796" y="538246"/>
              <a:ext cx="73976" cy="84951"/>
            </a:xfrm>
            <a:custGeom>
              <a:avLst/>
              <a:gdLst>
                <a:gd name="connsiteX0" fmla="*/ 40089 w 73976"/>
                <a:gd name="connsiteY0" fmla="*/ 84951 h 84951"/>
                <a:gd name="connsiteX1" fmla="*/ 0 w 73976"/>
                <a:gd name="connsiteY1" fmla="*/ 42317 h 84951"/>
                <a:gd name="connsiteX2" fmla="*/ 38024 w 73976"/>
                <a:gd name="connsiteY2" fmla="*/ 0 h 84951"/>
                <a:gd name="connsiteX3" fmla="*/ 73976 w 73976"/>
                <a:gd name="connsiteY3" fmla="*/ 41203 h 84951"/>
                <a:gd name="connsiteX4" fmla="*/ 73658 w 73976"/>
                <a:gd name="connsiteY4" fmla="*/ 48999 h 84951"/>
                <a:gd name="connsiteX5" fmla="*/ 19249 w 73976"/>
                <a:gd name="connsiteY5" fmla="*/ 48999 h 84951"/>
                <a:gd name="connsiteX6" fmla="*/ 40248 w 73976"/>
                <a:gd name="connsiteY6" fmla="*/ 68725 h 84951"/>
                <a:gd name="connsiteX7" fmla="*/ 60134 w 73976"/>
                <a:gd name="connsiteY7" fmla="*/ 59179 h 84951"/>
                <a:gd name="connsiteX8" fmla="*/ 71905 w 73976"/>
                <a:gd name="connsiteY8" fmla="*/ 71589 h 84951"/>
                <a:gd name="connsiteX9" fmla="*/ 40089 w 73976"/>
                <a:gd name="connsiteY9" fmla="*/ 84951 h 84951"/>
                <a:gd name="connsiteX10" fmla="*/ 18931 w 73976"/>
                <a:gd name="connsiteY10" fmla="*/ 35157 h 84951"/>
                <a:gd name="connsiteX11" fmla="*/ 55679 w 73976"/>
                <a:gd name="connsiteY11" fmla="*/ 35157 h 84951"/>
                <a:gd name="connsiteX12" fmla="*/ 37703 w 73976"/>
                <a:gd name="connsiteY12" fmla="*/ 15590 h 84951"/>
                <a:gd name="connsiteX13" fmla="*/ 18931 w 73976"/>
                <a:gd name="connsiteY13" fmla="*/ 35157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76" h="84951">
                  <a:moveTo>
                    <a:pt x="40089" y="84951"/>
                  </a:moveTo>
                  <a:cubicBezTo>
                    <a:pt x="16067" y="84951"/>
                    <a:pt x="0" y="67930"/>
                    <a:pt x="0" y="42317"/>
                  </a:cubicBezTo>
                  <a:cubicBezTo>
                    <a:pt x="0" y="17181"/>
                    <a:pt x="15430" y="0"/>
                    <a:pt x="38024" y="0"/>
                  </a:cubicBezTo>
                  <a:cubicBezTo>
                    <a:pt x="59819" y="0"/>
                    <a:pt x="73976" y="16226"/>
                    <a:pt x="73976" y="41203"/>
                  </a:cubicBezTo>
                  <a:cubicBezTo>
                    <a:pt x="73976" y="43908"/>
                    <a:pt x="73817" y="46769"/>
                    <a:pt x="73658" y="48999"/>
                  </a:cubicBezTo>
                  <a:lnTo>
                    <a:pt x="19249" y="48999"/>
                  </a:lnTo>
                  <a:cubicBezTo>
                    <a:pt x="21318" y="61566"/>
                    <a:pt x="28793" y="68725"/>
                    <a:pt x="40248" y="68725"/>
                  </a:cubicBezTo>
                  <a:cubicBezTo>
                    <a:pt x="47723" y="68725"/>
                    <a:pt x="53770" y="65862"/>
                    <a:pt x="60134" y="59179"/>
                  </a:cubicBezTo>
                  <a:lnTo>
                    <a:pt x="71905" y="71589"/>
                  </a:lnTo>
                  <a:cubicBezTo>
                    <a:pt x="62680" y="80656"/>
                    <a:pt x="52341" y="84951"/>
                    <a:pt x="40089" y="84951"/>
                  </a:cubicBezTo>
                  <a:close/>
                  <a:moveTo>
                    <a:pt x="18931" y="35157"/>
                  </a:moveTo>
                  <a:lnTo>
                    <a:pt x="55679" y="35157"/>
                  </a:lnTo>
                  <a:cubicBezTo>
                    <a:pt x="54883" y="22746"/>
                    <a:pt x="48360" y="15590"/>
                    <a:pt x="37703" y="15590"/>
                  </a:cubicBezTo>
                  <a:cubicBezTo>
                    <a:pt x="27204" y="15590"/>
                    <a:pt x="20522" y="22590"/>
                    <a:pt x="18931" y="3515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2" name="Freihandform: Form 178">
              <a:extLst>
                <a:ext uri="{FF2B5EF4-FFF2-40B4-BE49-F238E27FC236}">
                  <a16:creationId xmlns:a16="http://schemas.microsoft.com/office/drawing/2014/main" id="{6FAA43A2-3063-B143-8ABC-5D850265F997}"/>
                </a:ext>
              </a:extLst>
            </p:cNvPr>
            <p:cNvSpPr/>
            <p:nvPr/>
          </p:nvSpPr>
          <p:spPr>
            <a:xfrm>
              <a:off x="2721451" y="538249"/>
              <a:ext cx="69680" cy="83042"/>
            </a:xfrm>
            <a:custGeom>
              <a:avLst/>
              <a:gdLst>
                <a:gd name="connsiteX0" fmla="*/ 69677 w 69680"/>
                <a:gd name="connsiteY0" fmla="*/ 83039 h 83042"/>
                <a:gd name="connsiteX1" fmla="*/ 50746 w 69680"/>
                <a:gd name="connsiteY1" fmla="*/ 83039 h 83042"/>
                <a:gd name="connsiteX2" fmla="*/ 50746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90 w 69680"/>
                <a:gd name="connsiteY10" fmla="*/ 11771 h 83042"/>
                <a:gd name="connsiteX11" fmla="*/ 42953 w 69680"/>
                <a:gd name="connsiteY11" fmla="*/ 0 h 83042"/>
                <a:gd name="connsiteX12" fmla="*/ 69680 w 69680"/>
                <a:gd name="connsiteY12" fmla="*/ 32773 h 83042"/>
                <a:gd name="connsiteX13" fmla="*/ 69680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77" y="83039"/>
                  </a:moveTo>
                  <a:lnTo>
                    <a:pt x="50746" y="83039"/>
                  </a:lnTo>
                  <a:lnTo>
                    <a:pt x="50746" y="36748"/>
                  </a:lnTo>
                  <a:cubicBezTo>
                    <a:pt x="50746" y="24974"/>
                    <a:pt x="47246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90" y="11771"/>
                  </a:lnTo>
                  <a:cubicBezTo>
                    <a:pt x="23860" y="4614"/>
                    <a:pt x="32452" y="0"/>
                    <a:pt x="42953" y="0"/>
                  </a:cubicBezTo>
                  <a:cubicBezTo>
                    <a:pt x="61407" y="0"/>
                    <a:pt x="69680" y="13521"/>
                    <a:pt x="69680" y="32773"/>
                  </a:cubicBezTo>
                  <a:lnTo>
                    <a:pt x="69680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3" name="Freihandform: Form 179">
              <a:extLst>
                <a:ext uri="{FF2B5EF4-FFF2-40B4-BE49-F238E27FC236}">
                  <a16:creationId xmlns:a16="http://schemas.microsoft.com/office/drawing/2014/main" id="{D755B0F0-34BD-8644-9D3D-36781E74D7B3}"/>
                </a:ext>
              </a:extLst>
            </p:cNvPr>
            <p:cNvSpPr/>
            <p:nvPr/>
          </p:nvSpPr>
          <p:spPr>
            <a:xfrm>
              <a:off x="2812856" y="562586"/>
              <a:ext cx="39770" cy="17976"/>
            </a:xfrm>
            <a:custGeom>
              <a:avLst/>
              <a:gdLst>
                <a:gd name="connsiteX0" fmla="*/ 39771 w 39770"/>
                <a:gd name="connsiteY0" fmla="*/ 17976 h 17976"/>
                <a:gd name="connsiteX1" fmla="*/ 0 w 39770"/>
                <a:gd name="connsiteY1" fmla="*/ 17976 h 17976"/>
                <a:gd name="connsiteX2" fmla="*/ 0 w 39770"/>
                <a:gd name="connsiteY2" fmla="*/ 0 h 17976"/>
                <a:gd name="connsiteX3" fmla="*/ 39771 w 39770"/>
                <a:gd name="connsiteY3" fmla="*/ 0 h 17976"/>
                <a:gd name="connsiteX4" fmla="*/ 39771 w 39770"/>
                <a:gd name="connsiteY4" fmla="*/ 17976 h 1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70" h="17976">
                  <a:moveTo>
                    <a:pt x="39771" y="17976"/>
                  </a:moveTo>
                  <a:lnTo>
                    <a:pt x="0" y="17976"/>
                  </a:lnTo>
                  <a:lnTo>
                    <a:pt x="0" y="0"/>
                  </a:lnTo>
                  <a:lnTo>
                    <a:pt x="39771" y="0"/>
                  </a:lnTo>
                  <a:lnTo>
                    <a:pt x="39771" y="17976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4" name="Freihandform: Form 180">
              <a:extLst>
                <a:ext uri="{FF2B5EF4-FFF2-40B4-BE49-F238E27FC236}">
                  <a16:creationId xmlns:a16="http://schemas.microsoft.com/office/drawing/2014/main" id="{C4FA5C1B-4FC0-604E-AD66-55822B7120CC}"/>
                </a:ext>
              </a:extLst>
            </p:cNvPr>
            <p:cNvSpPr/>
            <p:nvPr/>
          </p:nvSpPr>
          <p:spPr>
            <a:xfrm>
              <a:off x="2877211" y="509291"/>
              <a:ext cx="89088" cy="111996"/>
            </a:xfrm>
            <a:custGeom>
              <a:avLst/>
              <a:gdLst>
                <a:gd name="connsiteX0" fmla="*/ 3 w 89088"/>
                <a:gd name="connsiteY0" fmla="*/ 0 h 111996"/>
                <a:gd name="connsiteX1" fmla="*/ 20207 w 89088"/>
                <a:gd name="connsiteY1" fmla="*/ 0 h 111996"/>
                <a:gd name="connsiteX2" fmla="*/ 69999 w 89088"/>
                <a:gd name="connsiteY2" fmla="*/ 78110 h 111996"/>
                <a:gd name="connsiteX3" fmla="*/ 70317 w 89088"/>
                <a:gd name="connsiteY3" fmla="*/ 78110 h 111996"/>
                <a:gd name="connsiteX4" fmla="*/ 69839 w 89088"/>
                <a:gd name="connsiteY4" fmla="*/ 0 h 111996"/>
                <a:gd name="connsiteX5" fmla="*/ 89088 w 89088"/>
                <a:gd name="connsiteY5" fmla="*/ 0 h 111996"/>
                <a:gd name="connsiteX6" fmla="*/ 89088 w 89088"/>
                <a:gd name="connsiteY6" fmla="*/ 111997 h 111996"/>
                <a:gd name="connsiteX7" fmla="*/ 69362 w 89088"/>
                <a:gd name="connsiteY7" fmla="*/ 111997 h 111996"/>
                <a:gd name="connsiteX8" fmla="*/ 19408 w 89088"/>
                <a:gd name="connsiteY8" fmla="*/ 33407 h 111996"/>
                <a:gd name="connsiteX9" fmla="*/ 19090 w 89088"/>
                <a:gd name="connsiteY9" fmla="*/ 33407 h 111996"/>
                <a:gd name="connsiteX10" fmla="*/ 19408 w 89088"/>
                <a:gd name="connsiteY10" fmla="*/ 111997 h 111996"/>
                <a:gd name="connsiteX11" fmla="*/ 0 w 89088"/>
                <a:gd name="connsiteY11" fmla="*/ 111997 h 111996"/>
                <a:gd name="connsiteX12" fmla="*/ 0 w 89088"/>
                <a:gd name="connsiteY12" fmla="*/ 0 h 111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088" h="111996">
                  <a:moveTo>
                    <a:pt x="3" y="0"/>
                  </a:moveTo>
                  <a:lnTo>
                    <a:pt x="20207" y="0"/>
                  </a:lnTo>
                  <a:lnTo>
                    <a:pt x="69999" y="78110"/>
                  </a:lnTo>
                  <a:lnTo>
                    <a:pt x="70317" y="78110"/>
                  </a:lnTo>
                  <a:lnTo>
                    <a:pt x="69839" y="0"/>
                  </a:lnTo>
                  <a:lnTo>
                    <a:pt x="89088" y="0"/>
                  </a:lnTo>
                  <a:lnTo>
                    <a:pt x="89088" y="111997"/>
                  </a:lnTo>
                  <a:lnTo>
                    <a:pt x="69362" y="111997"/>
                  </a:lnTo>
                  <a:lnTo>
                    <a:pt x="19408" y="33407"/>
                  </a:lnTo>
                  <a:lnTo>
                    <a:pt x="19090" y="33407"/>
                  </a:lnTo>
                  <a:lnTo>
                    <a:pt x="19408" y="111997"/>
                  </a:lnTo>
                  <a:lnTo>
                    <a:pt x="0" y="111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5" name="Freihandform: Form 181">
              <a:extLst>
                <a:ext uri="{FF2B5EF4-FFF2-40B4-BE49-F238E27FC236}">
                  <a16:creationId xmlns:a16="http://schemas.microsoft.com/office/drawing/2014/main" id="{DF1A34FA-9ACB-FD4A-B1C5-B3AC5DAF2E7A}"/>
                </a:ext>
              </a:extLst>
            </p:cNvPr>
            <p:cNvSpPr/>
            <p:nvPr/>
          </p:nvSpPr>
          <p:spPr>
            <a:xfrm>
              <a:off x="2992135" y="505635"/>
              <a:ext cx="69677" cy="117562"/>
            </a:xfrm>
            <a:custGeom>
              <a:avLst/>
              <a:gdLst>
                <a:gd name="connsiteX0" fmla="*/ 18931 w 69677"/>
                <a:gd name="connsiteY0" fmla="*/ 83360 h 117562"/>
                <a:gd name="connsiteX1" fmla="*/ 34998 w 69677"/>
                <a:gd name="connsiteY1" fmla="*/ 100382 h 117562"/>
                <a:gd name="connsiteX2" fmla="*/ 50746 w 69677"/>
                <a:gd name="connsiteY2" fmla="*/ 83201 h 117562"/>
                <a:gd name="connsiteX3" fmla="*/ 50746 w 69677"/>
                <a:gd name="connsiteY3" fmla="*/ 34680 h 117562"/>
                <a:gd name="connsiteX4" fmla="*/ 69677 w 69677"/>
                <a:gd name="connsiteY4" fmla="*/ 34680 h 117562"/>
                <a:gd name="connsiteX5" fmla="*/ 69677 w 69677"/>
                <a:gd name="connsiteY5" fmla="*/ 83838 h 117562"/>
                <a:gd name="connsiteX6" fmla="*/ 35475 w 69677"/>
                <a:gd name="connsiteY6" fmla="*/ 117563 h 117562"/>
                <a:gd name="connsiteX7" fmla="*/ 0 w 69677"/>
                <a:gd name="connsiteY7" fmla="*/ 83997 h 117562"/>
                <a:gd name="connsiteX8" fmla="*/ 0 w 69677"/>
                <a:gd name="connsiteY8" fmla="*/ 34680 h 117562"/>
                <a:gd name="connsiteX9" fmla="*/ 18931 w 69677"/>
                <a:gd name="connsiteY9" fmla="*/ 34680 h 117562"/>
                <a:gd name="connsiteX10" fmla="*/ 18931 w 69677"/>
                <a:gd name="connsiteY10" fmla="*/ 83360 h 117562"/>
                <a:gd name="connsiteX11" fmla="*/ 18294 w 69677"/>
                <a:gd name="connsiteY11" fmla="*/ 22113 h 117562"/>
                <a:gd name="connsiteX12" fmla="*/ 6998 w 69677"/>
                <a:gd name="connsiteY12" fmla="*/ 11135 h 117562"/>
                <a:gd name="connsiteX13" fmla="*/ 18294 w 69677"/>
                <a:gd name="connsiteY13" fmla="*/ 0 h 117562"/>
                <a:gd name="connsiteX14" fmla="*/ 29588 w 69677"/>
                <a:gd name="connsiteY14" fmla="*/ 11135 h 117562"/>
                <a:gd name="connsiteX15" fmla="*/ 18294 w 69677"/>
                <a:gd name="connsiteY15" fmla="*/ 22113 h 117562"/>
                <a:gd name="connsiteX16" fmla="*/ 51383 w 69677"/>
                <a:gd name="connsiteY16" fmla="*/ 22113 h 117562"/>
                <a:gd name="connsiteX17" fmla="*/ 40089 w 69677"/>
                <a:gd name="connsiteY17" fmla="*/ 11135 h 117562"/>
                <a:gd name="connsiteX18" fmla="*/ 51383 w 69677"/>
                <a:gd name="connsiteY18" fmla="*/ 0 h 117562"/>
                <a:gd name="connsiteX19" fmla="*/ 62680 w 69677"/>
                <a:gd name="connsiteY19" fmla="*/ 11135 h 117562"/>
                <a:gd name="connsiteX20" fmla="*/ 51383 w 69677"/>
                <a:gd name="connsiteY20" fmla="*/ 22113 h 117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677" h="117562">
                  <a:moveTo>
                    <a:pt x="18931" y="83360"/>
                  </a:moveTo>
                  <a:cubicBezTo>
                    <a:pt x="18931" y="94498"/>
                    <a:pt x="24500" y="100382"/>
                    <a:pt x="34998" y="100382"/>
                  </a:cubicBezTo>
                  <a:cubicBezTo>
                    <a:pt x="45340" y="100382"/>
                    <a:pt x="50746" y="94654"/>
                    <a:pt x="50746" y="83201"/>
                  </a:cubicBezTo>
                  <a:lnTo>
                    <a:pt x="50746" y="34680"/>
                  </a:lnTo>
                  <a:lnTo>
                    <a:pt x="69677" y="34680"/>
                  </a:lnTo>
                  <a:lnTo>
                    <a:pt x="69677" y="83838"/>
                  </a:lnTo>
                  <a:cubicBezTo>
                    <a:pt x="69677" y="105155"/>
                    <a:pt x="57747" y="117563"/>
                    <a:pt x="35475" y="117563"/>
                  </a:cubicBezTo>
                  <a:cubicBezTo>
                    <a:pt x="13362" y="117563"/>
                    <a:pt x="0" y="105155"/>
                    <a:pt x="0" y="83997"/>
                  </a:cubicBezTo>
                  <a:lnTo>
                    <a:pt x="0" y="34680"/>
                  </a:lnTo>
                  <a:lnTo>
                    <a:pt x="18931" y="34680"/>
                  </a:lnTo>
                  <a:lnTo>
                    <a:pt x="18931" y="83360"/>
                  </a:lnTo>
                  <a:close/>
                  <a:moveTo>
                    <a:pt x="18294" y="22113"/>
                  </a:moveTo>
                  <a:cubicBezTo>
                    <a:pt x="12248" y="22113"/>
                    <a:pt x="6998" y="17022"/>
                    <a:pt x="6998" y="11135"/>
                  </a:cubicBezTo>
                  <a:cubicBezTo>
                    <a:pt x="6998" y="5248"/>
                    <a:pt x="12248" y="0"/>
                    <a:pt x="18294" y="0"/>
                  </a:cubicBezTo>
                  <a:cubicBezTo>
                    <a:pt x="24338" y="0"/>
                    <a:pt x="29588" y="5248"/>
                    <a:pt x="29588" y="11135"/>
                  </a:cubicBezTo>
                  <a:cubicBezTo>
                    <a:pt x="29591" y="17022"/>
                    <a:pt x="24338" y="22113"/>
                    <a:pt x="18294" y="22113"/>
                  </a:cubicBezTo>
                  <a:close/>
                  <a:moveTo>
                    <a:pt x="51383" y="22113"/>
                  </a:moveTo>
                  <a:cubicBezTo>
                    <a:pt x="45340" y="22113"/>
                    <a:pt x="40089" y="17022"/>
                    <a:pt x="40089" y="11135"/>
                  </a:cubicBezTo>
                  <a:cubicBezTo>
                    <a:pt x="40089" y="5248"/>
                    <a:pt x="45340" y="0"/>
                    <a:pt x="51383" y="0"/>
                  </a:cubicBezTo>
                  <a:cubicBezTo>
                    <a:pt x="57429" y="0"/>
                    <a:pt x="62680" y="5248"/>
                    <a:pt x="62680" y="11135"/>
                  </a:cubicBezTo>
                  <a:cubicBezTo>
                    <a:pt x="62680" y="17022"/>
                    <a:pt x="57429" y="22113"/>
                    <a:pt x="51383" y="22113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6" name="Freihandform: Form 182">
              <a:extLst>
                <a:ext uri="{FF2B5EF4-FFF2-40B4-BE49-F238E27FC236}">
                  <a16:creationId xmlns:a16="http://schemas.microsoft.com/office/drawing/2014/main" id="{259646A7-881D-554C-AA60-9BF43B49B317}"/>
                </a:ext>
              </a:extLst>
            </p:cNvPr>
            <p:cNvSpPr/>
            <p:nvPr/>
          </p:nvSpPr>
          <p:spPr>
            <a:xfrm>
              <a:off x="3085817" y="538249"/>
              <a:ext cx="48999" cy="83039"/>
            </a:xfrm>
            <a:custGeom>
              <a:avLst/>
              <a:gdLst>
                <a:gd name="connsiteX0" fmla="*/ 48999 w 48999"/>
                <a:gd name="connsiteY0" fmla="*/ 1747 h 83039"/>
                <a:gd name="connsiteX1" fmla="*/ 45976 w 48999"/>
                <a:gd name="connsiteY1" fmla="*/ 21155 h 83039"/>
                <a:gd name="connsiteX2" fmla="*/ 35475 w 48999"/>
                <a:gd name="connsiteY2" fmla="*/ 18610 h 83039"/>
                <a:gd name="connsiteX3" fmla="*/ 18931 w 48999"/>
                <a:gd name="connsiteY3" fmla="*/ 41518 h 83039"/>
                <a:gd name="connsiteX4" fmla="*/ 18931 w 48999"/>
                <a:gd name="connsiteY4" fmla="*/ 83039 h 83039"/>
                <a:gd name="connsiteX5" fmla="*/ 0 w 48999"/>
                <a:gd name="connsiteY5" fmla="*/ 83039 h 83039"/>
                <a:gd name="connsiteX6" fmla="*/ 0 w 48999"/>
                <a:gd name="connsiteY6" fmla="*/ 2066 h 83039"/>
                <a:gd name="connsiteX7" fmla="*/ 18613 w 48999"/>
                <a:gd name="connsiteY7" fmla="*/ 2066 h 83039"/>
                <a:gd name="connsiteX8" fmla="*/ 18613 w 48999"/>
                <a:gd name="connsiteY8" fmla="*/ 12248 h 83039"/>
                <a:gd name="connsiteX9" fmla="*/ 18931 w 48999"/>
                <a:gd name="connsiteY9" fmla="*/ 12248 h 83039"/>
                <a:gd name="connsiteX10" fmla="*/ 40089 w 48999"/>
                <a:gd name="connsiteY10" fmla="*/ 0 h 83039"/>
                <a:gd name="connsiteX11" fmla="*/ 48999 w 48999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99" h="83039">
                  <a:moveTo>
                    <a:pt x="48999" y="1747"/>
                  </a:moveTo>
                  <a:lnTo>
                    <a:pt x="45976" y="21155"/>
                  </a:lnTo>
                  <a:cubicBezTo>
                    <a:pt x="43115" y="19564"/>
                    <a:pt x="39615" y="18610"/>
                    <a:pt x="35475" y="18610"/>
                  </a:cubicBezTo>
                  <a:cubicBezTo>
                    <a:pt x="22431" y="18610"/>
                    <a:pt x="18931" y="29111"/>
                    <a:pt x="18931" y="41518"/>
                  </a:cubicBezTo>
                  <a:lnTo>
                    <a:pt x="18931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13" y="2066"/>
                  </a:lnTo>
                  <a:lnTo>
                    <a:pt x="18613" y="12248"/>
                  </a:lnTo>
                  <a:lnTo>
                    <a:pt x="18931" y="12248"/>
                  </a:lnTo>
                  <a:cubicBezTo>
                    <a:pt x="23224" y="4614"/>
                    <a:pt x="30861" y="0"/>
                    <a:pt x="40089" y="0"/>
                  </a:cubicBezTo>
                  <a:cubicBezTo>
                    <a:pt x="42794" y="-3"/>
                    <a:pt x="46132" y="474"/>
                    <a:pt x="48999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7" name="Freihandform: Form 183">
              <a:extLst>
                <a:ext uri="{FF2B5EF4-FFF2-40B4-BE49-F238E27FC236}">
                  <a16:creationId xmlns:a16="http://schemas.microsoft.com/office/drawing/2014/main" id="{729CD6F0-66E6-7F44-B294-420CC21D406A}"/>
                </a:ext>
              </a:extLst>
            </p:cNvPr>
            <p:cNvSpPr/>
            <p:nvPr/>
          </p:nvSpPr>
          <p:spPr>
            <a:xfrm>
              <a:off x="3150589" y="538249"/>
              <a:ext cx="69680" cy="83042"/>
            </a:xfrm>
            <a:custGeom>
              <a:avLst/>
              <a:gdLst>
                <a:gd name="connsiteX0" fmla="*/ 69680 w 69680"/>
                <a:gd name="connsiteY0" fmla="*/ 83039 h 83042"/>
                <a:gd name="connsiteX1" fmla="*/ 50749 w 69680"/>
                <a:gd name="connsiteY1" fmla="*/ 83039 h 83042"/>
                <a:gd name="connsiteX2" fmla="*/ 50749 w 69680"/>
                <a:gd name="connsiteY2" fmla="*/ 36748 h 83042"/>
                <a:gd name="connsiteX3" fmla="*/ 35793 w 69680"/>
                <a:gd name="connsiteY3" fmla="*/ 17022 h 83042"/>
                <a:gd name="connsiteX4" fmla="*/ 18931 w 69680"/>
                <a:gd name="connsiteY4" fmla="*/ 36589 h 83042"/>
                <a:gd name="connsiteX5" fmla="*/ 18931 w 69680"/>
                <a:gd name="connsiteY5" fmla="*/ 83042 h 83042"/>
                <a:gd name="connsiteX6" fmla="*/ 0 w 69680"/>
                <a:gd name="connsiteY6" fmla="*/ 83042 h 83042"/>
                <a:gd name="connsiteX7" fmla="*/ 0 w 69680"/>
                <a:gd name="connsiteY7" fmla="*/ 2068 h 83042"/>
                <a:gd name="connsiteX8" fmla="*/ 18772 w 69680"/>
                <a:gd name="connsiteY8" fmla="*/ 2068 h 83042"/>
                <a:gd name="connsiteX9" fmla="*/ 18772 w 69680"/>
                <a:gd name="connsiteY9" fmla="*/ 11771 h 83042"/>
                <a:gd name="connsiteX10" fmla="*/ 19087 w 69680"/>
                <a:gd name="connsiteY10" fmla="*/ 11771 h 83042"/>
                <a:gd name="connsiteX11" fmla="*/ 42950 w 69680"/>
                <a:gd name="connsiteY11" fmla="*/ 0 h 83042"/>
                <a:gd name="connsiteX12" fmla="*/ 69677 w 69680"/>
                <a:gd name="connsiteY12" fmla="*/ 32773 h 83042"/>
                <a:gd name="connsiteX13" fmla="*/ 69677 w 69680"/>
                <a:gd name="connsiteY13" fmla="*/ 83039 h 83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680" h="83042">
                  <a:moveTo>
                    <a:pt x="69680" y="83039"/>
                  </a:moveTo>
                  <a:lnTo>
                    <a:pt x="50749" y="83039"/>
                  </a:lnTo>
                  <a:lnTo>
                    <a:pt x="50749" y="36748"/>
                  </a:lnTo>
                  <a:cubicBezTo>
                    <a:pt x="50749" y="24974"/>
                    <a:pt x="47249" y="17022"/>
                    <a:pt x="35793" y="17022"/>
                  </a:cubicBezTo>
                  <a:cubicBezTo>
                    <a:pt x="22590" y="17022"/>
                    <a:pt x="18931" y="27838"/>
                    <a:pt x="18931" y="36589"/>
                  </a:cubicBezTo>
                  <a:lnTo>
                    <a:pt x="18931" y="83042"/>
                  </a:lnTo>
                  <a:lnTo>
                    <a:pt x="0" y="83042"/>
                  </a:lnTo>
                  <a:lnTo>
                    <a:pt x="0" y="2068"/>
                  </a:lnTo>
                  <a:lnTo>
                    <a:pt x="18772" y="2068"/>
                  </a:lnTo>
                  <a:lnTo>
                    <a:pt x="18772" y="11771"/>
                  </a:lnTo>
                  <a:lnTo>
                    <a:pt x="19087" y="11771"/>
                  </a:lnTo>
                  <a:cubicBezTo>
                    <a:pt x="23860" y="4614"/>
                    <a:pt x="32452" y="0"/>
                    <a:pt x="42950" y="0"/>
                  </a:cubicBezTo>
                  <a:cubicBezTo>
                    <a:pt x="61404" y="0"/>
                    <a:pt x="69677" y="13521"/>
                    <a:pt x="69677" y="32773"/>
                  </a:cubicBezTo>
                  <a:lnTo>
                    <a:pt x="69677" y="83039"/>
                  </a:ln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8" name="Freihandform: Form 184">
              <a:extLst>
                <a:ext uri="{FF2B5EF4-FFF2-40B4-BE49-F238E27FC236}">
                  <a16:creationId xmlns:a16="http://schemas.microsoft.com/office/drawing/2014/main" id="{9B944AD2-9EDF-0340-945B-AEC852F04922}"/>
                </a:ext>
              </a:extLst>
            </p:cNvPr>
            <p:cNvSpPr/>
            <p:nvPr/>
          </p:nvSpPr>
          <p:spPr>
            <a:xfrm>
              <a:off x="3244410" y="502930"/>
              <a:ext cx="75570" cy="120267"/>
            </a:xfrm>
            <a:custGeom>
              <a:avLst/>
              <a:gdLst>
                <a:gd name="connsiteX0" fmla="*/ 75570 w 75570"/>
                <a:gd name="connsiteY0" fmla="*/ 77314 h 120267"/>
                <a:gd name="connsiteX1" fmla="*/ 42479 w 75570"/>
                <a:gd name="connsiteY1" fmla="*/ 120267 h 120267"/>
                <a:gd name="connsiteX2" fmla="*/ 18453 w 75570"/>
                <a:gd name="connsiteY2" fmla="*/ 108974 h 120267"/>
                <a:gd name="connsiteX3" fmla="*/ 18138 w 75570"/>
                <a:gd name="connsiteY3" fmla="*/ 108974 h 120267"/>
                <a:gd name="connsiteX4" fmla="*/ 18138 w 75570"/>
                <a:gd name="connsiteY4" fmla="*/ 118361 h 120267"/>
                <a:gd name="connsiteX5" fmla="*/ 0 w 75570"/>
                <a:gd name="connsiteY5" fmla="*/ 118361 h 120267"/>
                <a:gd name="connsiteX6" fmla="*/ 0 w 75570"/>
                <a:gd name="connsiteY6" fmla="*/ 4773 h 120267"/>
                <a:gd name="connsiteX7" fmla="*/ 18931 w 75570"/>
                <a:gd name="connsiteY7" fmla="*/ 0 h 120267"/>
                <a:gd name="connsiteX8" fmla="*/ 18931 w 75570"/>
                <a:gd name="connsiteY8" fmla="*/ 46772 h 120267"/>
                <a:gd name="connsiteX9" fmla="*/ 19249 w 75570"/>
                <a:gd name="connsiteY9" fmla="*/ 46772 h 120267"/>
                <a:gd name="connsiteX10" fmla="*/ 42953 w 75570"/>
                <a:gd name="connsiteY10" fmla="*/ 35319 h 120267"/>
                <a:gd name="connsiteX11" fmla="*/ 75570 w 75570"/>
                <a:gd name="connsiteY11" fmla="*/ 77314 h 120267"/>
                <a:gd name="connsiteX12" fmla="*/ 56955 w 75570"/>
                <a:gd name="connsiteY12" fmla="*/ 77792 h 120267"/>
                <a:gd name="connsiteX13" fmla="*/ 38024 w 75570"/>
                <a:gd name="connsiteY13" fmla="*/ 52337 h 120267"/>
                <a:gd name="connsiteX14" fmla="*/ 18931 w 75570"/>
                <a:gd name="connsiteY14" fmla="*/ 62836 h 120267"/>
                <a:gd name="connsiteX15" fmla="*/ 18931 w 75570"/>
                <a:gd name="connsiteY15" fmla="*/ 92427 h 120267"/>
                <a:gd name="connsiteX16" fmla="*/ 38180 w 75570"/>
                <a:gd name="connsiteY16" fmla="*/ 103402 h 120267"/>
                <a:gd name="connsiteX17" fmla="*/ 56955 w 75570"/>
                <a:gd name="connsiteY17" fmla="*/ 77792 h 12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5570" h="120267">
                  <a:moveTo>
                    <a:pt x="75570" y="77314"/>
                  </a:moveTo>
                  <a:cubicBezTo>
                    <a:pt x="75570" y="103405"/>
                    <a:pt x="62379" y="120267"/>
                    <a:pt x="42479" y="120267"/>
                  </a:cubicBezTo>
                  <a:cubicBezTo>
                    <a:pt x="32296" y="120267"/>
                    <a:pt x="23863" y="115974"/>
                    <a:pt x="18453" y="108974"/>
                  </a:cubicBezTo>
                  <a:lnTo>
                    <a:pt x="18138" y="108974"/>
                  </a:lnTo>
                  <a:lnTo>
                    <a:pt x="18138" y="118361"/>
                  </a:lnTo>
                  <a:lnTo>
                    <a:pt x="0" y="118361"/>
                  </a:lnTo>
                  <a:lnTo>
                    <a:pt x="0" y="4773"/>
                  </a:lnTo>
                  <a:lnTo>
                    <a:pt x="18931" y="0"/>
                  </a:lnTo>
                  <a:lnTo>
                    <a:pt x="18931" y="46772"/>
                  </a:lnTo>
                  <a:lnTo>
                    <a:pt x="19249" y="46772"/>
                  </a:lnTo>
                  <a:cubicBezTo>
                    <a:pt x="24659" y="39612"/>
                    <a:pt x="32929" y="35319"/>
                    <a:pt x="42953" y="35319"/>
                  </a:cubicBezTo>
                  <a:cubicBezTo>
                    <a:pt x="62379" y="35316"/>
                    <a:pt x="75570" y="51065"/>
                    <a:pt x="75570" y="77314"/>
                  </a:cubicBezTo>
                  <a:close/>
                  <a:moveTo>
                    <a:pt x="56955" y="77792"/>
                  </a:moveTo>
                  <a:cubicBezTo>
                    <a:pt x="56955" y="61088"/>
                    <a:pt x="50116" y="52337"/>
                    <a:pt x="38024" y="52337"/>
                  </a:cubicBezTo>
                  <a:cubicBezTo>
                    <a:pt x="30705" y="52337"/>
                    <a:pt x="24821" y="55520"/>
                    <a:pt x="18931" y="62836"/>
                  </a:cubicBezTo>
                  <a:lnTo>
                    <a:pt x="18931" y="92427"/>
                  </a:lnTo>
                  <a:cubicBezTo>
                    <a:pt x="24341" y="99586"/>
                    <a:pt x="30386" y="103402"/>
                    <a:pt x="38180" y="103402"/>
                  </a:cubicBezTo>
                  <a:cubicBezTo>
                    <a:pt x="50431" y="103405"/>
                    <a:pt x="56955" y="94018"/>
                    <a:pt x="56955" y="77792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59" name="Freihandform: Form 185">
              <a:extLst>
                <a:ext uri="{FF2B5EF4-FFF2-40B4-BE49-F238E27FC236}">
                  <a16:creationId xmlns:a16="http://schemas.microsoft.com/office/drawing/2014/main" id="{432FB6AD-461B-E545-8AFC-F6F11E604274}"/>
                </a:ext>
              </a:extLst>
            </p:cNvPr>
            <p:cNvSpPr/>
            <p:nvPr/>
          </p:nvSpPr>
          <p:spPr>
            <a:xfrm>
              <a:off x="3336585" y="538246"/>
              <a:ext cx="73999" cy="84951"/>
            </a:xfrm>
            <a:custGeom>
              <a:avLst/>
              <a:gdLst>
                <a:gd name="connsiteX0" fmla="*/ 40095 w 73999"/>
                <a:gd name="connsiteY0" fmla="*/ 84951 h 84951"/>
                <a:gd name="connsiteX1" fmla="*/ 0 w 73999"/>
                <a:gd name="connsiteY1" fmla="*/ 42317 h 84951"/>
                <a:gd name="connsiteX2" fmla="*/ 38041 w 73999"/>
                <a:gd name="connsiteY2" fmla="*/ 0 h 84951"/>
                <a:gd name="connsiteX3" fmla="*/ 73999 w 73999"/>
                <a:gd name="connsiteY3" fmla="*/ 41203 h 84951"/>
                <a:gd name="connsiteX4" fmla="*/ 73681 w 73999"/>
                <a:gd name="connsiteY4" fmla="*/ 48999 h 84951"/>
                <a:gd name="connsiteX5" fmla="*/ 19267 w 73999"/>
                <a:gd name="connsiteY5" fmla="*/ 48999 h 84951"/>
                <a:gd name="connsiteX6" fmla="*/ 40269 w 73999"/>
                <a:gd name="connsiteY6" fmla="*/ 68725 h 84951"/>
                <a:gd name="connsiteX7" fmla="*/ 60143 w 73999"/>
                <a:gd name="connsiteY7" fmla="*/ 59179 h 84951"/>
                <a:gd name="connsiteX8" fmla="*/ 71916 w 73999"/>
                <a:gd name="connsiteY8" fmla="*/ 71589 h 84951"/>
                <a:gd name="connsiteX9" fmla="*/ 40095 w 73999"/>
                <a:gd name="connsiteY9" fmla="*/ 84951 h 84951"/>
                <a:gd name="connsiteX10" fmla="*/ 18948 w 73999"/>
                <a:gd name="connsiteY10" fmla="*/ 35157 h 84951"/>
                <a:gd name="connsiteX11" fmla="*/ 55688 w 73999"/>
                <a:gd name="connsiteY11" fmla="*/ 35157 h 84951"/>
                <a:gd name="connsiteX12" fmla="*/ 37723 w 73999"/>
                <a:gd name="connsiteY12" fmla="*/ 15590 h 84951"/>
                <a:gd name="connsiteX13" fmla="*/ 18948 w 73999"/>
                <a:gd name="connsiteY13" fmla="*/ 35157 h 8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3999" h="84951">
                  <a:moveTo>
                    <a:pt x="40095" y="84951"/>
                  </a:moveTo>
                  <a:cubicBezTo>
                    <a:pt x="16084" y="84951"/>
                    <a:pt x="0" y="67930"/>
                    <a:pt x="0" y="42317"/>
                  </a:cubicBezTo>
                  <a:cubicBezTo>
                    <a:pt x="0" y="17181"/>
                    <a:pt x="15448" y="0"/>
                    <a:pt x="38041" y="0"/>
                  </a:cubicBezTo>
                  <a:cubicBezTo>
                    <a:pt x="59824" y="0"/>
                    <a:pt x="73999" y="16226"/>
                    <a:pt x="73999" y="41203"/>
                  </a:cubicBezTo>
                  <a:cubicBezTo>
                    <a:pt x="73999" y="43908"/>
                    <a:pt x="73826" y="46769"/>
                    <a:pt x="73681" y="48999"/>
                  </a:cubicBezTo>
                  <a:lnTo>
                    <a:pt x="19267" y="48999"/>
                  </a:lnTo>
                  <a:cubicBezTo>
                    <a:pt x="21320" y="61566"/>
                    <a:pt x="28813" y="68725"/>
                    <a:pt x="40269" y="68725"/>
                  </a:cubicBezTo>
                  <a:cubicBezTo>
                    <a:pt x="47732" y="68725"/>
                    <a:pt x="53778" y="65862"/>
                    <a:pt x="60143" y="59179"/>
                  </a:cubicBezTo>
                  <a:lnTo>
                    <a:pt x="71916" y="71589"/>
                  </a:lnTo>
                  <a:cubicBezTo>
                    <a:pt x="62688" y="80656"/>
                    <a:pt x="52361" y="84951"/>
                    <a:pt x="40095" y="84951"/>
                  </a:cubicBezTo>
                  <a:close/>
                  <a:moveTo>
                    <a:pt x="18948" y="35157"/>
                  </a:moveTo>
                  <a:lnTo>
                    <a:pt x="55688" y="35157"/>
                  </a:lnTo>
                  <a:cubicBezTo>
                    <a:pt x="54906" y="22746"/>
                    <a:pt x="48368" y="15590"/>
                    <a:pt x="37723" y="15590"/>
                  </a:cubicBezTo>
                  <a:cubicBezTo>
                    <a:pt x="27222" y="15590"/>
                    <a:pt x="20539" y="22590"/>
                    <a:pt x="18948" y="3515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60" name="Freihandform: Form 186">
              <a:extLst>
                <a:ext uri="{FF2B5EF4-FFF2-40B4-BE49-F238E27FC236}">
                  <a16:creationId xmlns:a16="http://schemas.microsoft.com/office/drawing/2014/main" id="{A694C662-8DD7-9042-803E-5242769E6739}"/>
                </a:ext>
              </a:extLst>
            </p:cNvPr>
            <p:cNvSpPr/>
            <p:nvPr/>
          </p:nvSpPr>
          <p:spPr>
            <a:xfrm>
              <a:off x="3431239" y="538249"/>
              <a:ext cx="49005" cy="83039"/>
            </a:xfrm>
            <a:custGeom>
              <a:avLst/>
              <a:gdLst>
                <a:gd name="connsiteX0" fmla="*/ 49005 w 49005"/>
                <a:gd name="connsiteY0" fmla="*/ 1747 h 83039"/>
                <a:gd name="connsiteX1" fmla="*/ 45997 w 49005"/>
                <a:gd name="connsiteY1" fmla="*/ 21155 h 83039"/>
                <a:gd name="connsiteX2" fmla="*/ 35495 w 49005"/>
                <a:gd name="connsiteY2" fmla="*/ 18610 h 83039"/>
                <a:gd name="connsiteX3" fmla="*/ 18948 w 49005"/>
                <a:gd name="connsiteY3" fmla="*/ 41518 h 83039"/>
                <a:gd name="connsiteX4" fmla="*/ 18948 w 49005"/>
                <a:gd name="connsiteY4" fmla="*/ 83039 h 83039"/>
                <a:gd name="connsiteX5" fmla="*/ 0 w 49005"/>
                <a:gd name="connsiteY5" fmla="*/ 83039 h 83039"/>
                <a:gd name="connsiteX6" fmla="*/ 0 w 49005"/>
                <a:gd name="connsiteY6" fmla="*/ 2066 h 83039"/>
                <a:gd name="connsiteX7" fmla="*/ 18630 w 49005"/>
                <a:gd name="connsiteY7" fmla="*/ 2066 h 83039"/>
                <a:gd name="connsiteX8" fmla="*/ 18630 w 49005"/>
                <a:gd name="connsiteY8" fmla="*/ 12248 h 83039"/>
                <a:gd name="connsiteX9" fmla="*/ 18948 w 49005"/>
                <a:gd name="connsiteY9" fmla="*/ 12248 h 83039"/>
                <a:gd name="connsiteX10" fmla="*/ 40095 w 49005"/>
                <a:gd name="connsiteY10" fmla="*/ 0 h 83039"/>
                <a:gd name="connsiteX11" fmla="*/ 49005 w 49005"/>
                <a:gd name="connsiteY11" fmla="*/ 1747 h 83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05" h="83039">
                  <a:moveTo>
                    <a:pt x="49005" y="1747"/>
                  </a:moveTo>
                  <a:lnTo>
                    <a:pt x="45997" y="21155"/>
                  </a:lnTo>
                  <a:cubicBezTo>
                    <a:pt x="43133" y="19564"/>
                    <a:pt x="39632" y="18610"/>
                    <a:pt x="35495" y="18610"/>
                  </a:cubicBezTo>
                  <a:cubicBezTo>
                    <a:pt x="22449" y="18610"/>
                    <a:pt x="18948" y="29111"/>
                    <a:pt x="18948" y="41518"/>
                  </a:cubicBezTo>
                  <a:lnTo>
                    <a:pt x="18948" y="83039"/>
                  </a:lnTo>
                  <a:lnTo>
                    <a:pt x="0" y="83039"/>
                  </a:lnTo>
                  <a:lnTo>
                    <a:pt x="0" y="2066"/>
                  </a:lnTo>
                  <a:lnTo>
                    <a:pt x="18630" y="2066"/>
                  </a:lnTo>
                  <a:lnTo>
                    <a:pt x="18630" y="12248"/>
                  </a:lnTo>
                  <a:lnTo>
                    <a:pt x="18948" y="12248"/>
                  </a:lnTo>
                  <a:cubicBezTo>
                    <a:pt x="23230" y="4614"/>
                    <a:pt x="30867" y="0"/>
                    <a:pt x="40095" y="0"/>
                  </a:cubicBezTo>
                  <a:cubicBezTo>
                    <a:pt x="42814" y="-3"/>
                    <a:pt x="46141" y="474"/>
                    <a:pt x="49005" y="1747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90" name="Freihandform: Form 187">
              <a:extLst>
                <a:ext uri="{FF2B5EF4-FFF2-40B4-BE49-F238E27FC236}">
                  <a16:creationId xmlns:a16="http://schemas.microsoft.com/office/drawing/2014/main" id="{554478C4-8A95-F64F-99C7-50443ACC454D}"/>
                </a:ext>
              </a:extLst>
            </p:cNvPr>
            <p:cNvSpPr/>
            <p:nvPr/>
          </p:nvSpPr>
          <p:spPr>
            <a:xfrm>
              <a:off x="3490948" y="538246"/>
              <a:ext cx="75706" cy="115656"/>
            </a:xfrm>
            <a:custGeom>
              <a:avLst/>
              <a:gdLst>
                <a:gd name="connsiteX0" fmla="*/ 21320 w 75706"/>
                <a:gd name="connsiteY0" fmla="*/ 100700 h 115656"/>
                <a:gd name="connsiteX1" fmla="*/ 25457 w 75706"/>
                <a:gd name="connsiteY1" fmla="*/ 100541 h 115656"/>
                <a:gd name="connsiteX2" fmla="*/ 56787 w 75706"/>
                <a:gd name="connsiteY2" fmla="*/ 77473 h 115656"/>
                <a:gd name="connsiteX3" fmla="*/ 56787 w 75706"/>
                <a:gd name="connsiteY3" fmla="*/ 72223 h 115656"/>
                <a:gd name="connsiteX4" fmla="*/ 56642 w 75706"/>
                <a:gd name="connsiteY4" fmla="*/ 72223 h 115656"/>
                <a:gd name="connsiteX5" fmla="*/ 32140 w 75706"/>
                <a:gd name="connsiteY5" fmla="*/ 83520 h 115656"/>
                <a:gd name="connsiteX6" fmla="*/ 0 w 75706"/>
                <a:gd name="connsiteY6" fmla="*/ 42476 h 115656"/>
                <a:gd name="connsiteX7" fmla="*/ 32921 w 75706"/>
                <a:gd name="connsiteY7" fmla="*/ 0 h 115656"/>
                <a:gd name="connsiteX8" fmla="*/ 56787 w 75706"/>
                <a:gd name="connsiteY8" fmla="*/ 11297 h 115656"/>
                <a:gd name="connsiteX9" fmla="*/ 57105 w 75706"/>
                <a:gd name="connsiteY9" fmla="*/ 11297 h 115656"/>
                <a:gd name="connsiteX10" fmla="*/ 57105 w 75706"/>
                <a:gd name="connsiteY10" fmla="*/ 2068 h 115656"/>
                <a:gd name="connsiteX11" fmla="*/ 75706 w 75706"/>
                <a:gd name="connsiteY11" fmla="*/ 2068 h 115656"/>
                <a:gd name="connsiteX12" fmla="*/ 75706 w 75706"/>
                <a:gd name="connsiteY12" fmla="*/ 74769 h 115656"/>
                <a:gd name="connsiteX13" fmla="*/ 27193 w 75706"/>
                <a:gd name="connsiteY13" fmla="*/ 115494 h 115656"/>
                <a:gd name="connsiteX14" fmla="*/ 23230 w 75706"/>
                <a:gd name="connsiteY14" fmla="*/ 115656 h 115656"/>
                <a:gd name="connsiteX15" fmla="*/ 21320 w 75706"/>
                <a:gd name="connsiteY15" fmla="*/ 100700 h 115656"/>
                <a:gd name="connsiteX16" fmla="*/ 18775 w 75706"/>
                <a:gd name="connsiteY16" fmla="*/ 41998 h 115656"/>
                <a:gd name="connsiteX17" fmla="*/ 37694 w 75706"/>
                <a:gd name="connsiteY17" fmla="*/ 67293 h 115656"/>
                <a:gd name="connsiteX18" fmla="*/ 56787 w 75706"/>
                <a:gd name="connsiteY18" fmla="*/ 56633 h 115656"/>
                <a:gd name="connsiteX19" fmla="*/ 56787 w 75706"/>
                <a:gd name="connsiteY19" fmla="*/ 27682 h 115656"/>
                <a:gd name="connsiteX20" fmla="*/ 37549 w 75706"/>
                <a:gd name="connsiteY20" fmla="*/ 17022 h 115656"/>
                <a:gd name="connsiteX21" fmla="*/ 18775 w 75706"/>
                <a:gd name="connsiteY21" fmla="*/ 41998 h 11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706" h="115656">
                  <a:moveTo>
                    <a:pt x="21320" y="100700"/>
                  </a:moveTo>
                  <a:lnTo>
                    <a:pt x="25457" y="100541"/>
                  </a:lnTo>
                  <a:cubicBezTo>
                    <a:pt x="49642" y="99586"/>
                    <a:pt x="56787" y="92745"/>
                    <a:pt x="56787" y="77473"/>
                  </a:cubicBezTo>
                  <a:lnTo>
                    <a:pt x="56787" y="72223"/>
                  </a:lnTo>
                  <a:lnTo>
                    <a:pt x="56642" y="72223"/>
                  </a:lnTo>
                  <a:cubicBezTo>
                    <a:pt x="50914" y="79542"/>
                    <a:pt x="41831" y="83520"/>
                    <a:pt x="32140" y="83520"/>
                  </a:cubicBezTo>
                  <a:cubicBezTo>
                    <a:pt x="12555" y="83520"/>
                    <a:pt x="0" y="67450"/>
                    <a:pt x="0" y="42476"/>
                  </a:cubicBezTo>
                  <a:cubicBezTo>
                    <a:pt x="0" y="16862"/>
                    <a:pt x="13192" y="0"/>
                    <a:pt x="32921" y="0"/>
                  </a:cubicBezTo>
                  <a:cubicBezTo>
                    <a:pt x="42612" y="0"/>
                    <a:pt x="51377" y="4137"/>
                    <a:pt x="56787" y="11297"/>
                  </a:cubicBezTo>
                  <a:lnTo>
                    <a:pt x="57105" y="11297"/>
                  </a:lnTo>
                  <a:lnTo>
                    <a:pt x="57105" y="2068"/>
                  </a:lnTo>
                  <a:lnTo>
                    <a:pt x="75706" y="2068"/>
                  </a:lnTo>
                  <a:lnTo>
                    <a:pt x="75706" y="74769"/>
                  </a:lnTo>
                  <a:cubicBezTo>
                    <a:pt x="75706" y="101018"/>
                    <a:pt x="62370" y="114062"/>
                    <a:pt x="27193" y="115494"/>
                  </a:cubicBezTo>
                  <a:lnTo>
                    <a:pt x="23230" y="115656"/>
                  </a:lnTo>
                  <a:lnTo>
                    <a:pt x="21320" y="100700"/>
                  </a:lnTo>
                  <a:close/>
                  <a:moveTo>
                    <a:pt x="18775" y="41998"/>
                  </a:moveTo>
                  <a:cubicBezTo>
                    <a:pt x="18775" y="57906"/>
                    <a:pt x="25775" y="67293"/>
                    <a:pt x="37694" y="67293"/>
                  </a:cubicBezTo>
                  <a:cubicBezTo>
                    <a:pt x="44868" y="67293"/>
                    <a:pt x="50885" y="63793"/>
                    <a:pt x="56787" y="56633"/>
                  </a:cubicBezTo>
                  <a:lnTo>
                    <a:pt x="56787" y="27682"/>
                  </a:lnTo>
                  <a:cubicBezTo>
                    <a:pt x="51232" y="20681"/>
                    <a:pt x="44868" y="17022"/>
                    <a:pt x="37549" y="17022"/>
                  </a:cubicBezTo>
                  <a:cubicBezTo>
                    <a:pt x="25775" y="17022"/>
                    <a:pt x="18775" y="26091"/>
                    <a:pt x="18775" y="41998"/>
                  </a:cubicBezTo>
                  <a:close/>
                </a:path>
              </a:pathLst>
            </a:custGeom>
            <a:solidFill>
              <a:schemeClr val="tx1"/>
            </a:solidFill>
            <a:ln w="28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050585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A1EC-AE8D-49FC-8770-BEF5AA5BBB90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11157745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207CA1-C8ED-4B97-95EA-81E7BD73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3737ED4A-B06E-473A-A805-044039B2067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709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560-36A5-4E8D-803D-41389B24A6F9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9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024A1079-17C2-45DE-A16B-14C152A08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6330" y="1631156"/>
            <a:ext cx="5469732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6791738E-1095-45F8-98E2-D057FFD19CA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3B4069-E27C-4065-B042-E1C03F208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603FBDA7-5BE9-47A2-A081-664FE73E7DD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898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9A8D-0060-4B5F-80A1-C8E118437077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923" y="6634668"/>
            <a:ext cx="181140" cy="107722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D304591F-2FC9-4C29-9FE5-537955E3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9" y="1631157"/>
            <a:ext cx="3568821" cy="4569618"/>
          </a:xfrm>
        </p:spPr>
        <p:txBody>
          <a:bodyPr rIns="180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D0C47385-EF97-44EE-867E-E9365B44CA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243" y="1631157"/>
            <a:ext cx="3568821" cy="4569618"/>
          </a:xfrm>
        </p:spPr>
        <p:txBody>
          <a:bodyPr rIns="180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E3F53468-6A74-4DFC-93FD-A760B9619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2780" y="1631157"/>
            <a:ext cx="3568821" cy="4569618"/>
          </a:xfrm>
        </p:spPr>
        <p:txBody>
          <a:bodyPr rIns="18000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6333803-0B38-4F61-95AE-49DCFFD7FB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E4C37492-6F12-4BAE-AE2D-3C78E62AA80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3EC4EE-F70F-474E-9E32-5A52F1946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881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560-36A5-4E8D-803D-41389B24A6F9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9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30" y="1631156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8D50DB04-91D7-4C23-96CE-09E0502D14C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025985CB-3E45-4554-BFEC-CC9E81330D6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6769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9" y="1631156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B8560-36A5-4E8D-803D-41389B24A6F9}" type="datetime4">
              <a:rPr lang="de-DE" smtClean="0"/>
              <a:t>26. Mai 2023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4923" y="6634668"/>
            <a:ext cx="181140" cy="107722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6331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1C6D487A-3469-4A14-880C-0C0352BFC2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7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6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5598F909-71AB-4CAC-999F-7136D54B11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8" y="611950"/>
            <a:ext cx="6844385" cy="218586"/>
          </a:xfrm>
        </p:spPr>
        <p:txBody>
          <a:bodyPr wrap="square">
            <a:spAutoFit/>
          </a:bodyPr>
          <a:lstStyle>
            <a:lvl1pPr>
              <a:defRPr sz="14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635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999BA3-562C-4E45-8F3B-A023F450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20" y="301187"/>
            <a:ext cx="6844385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1581D5-332D-4C8E-AF45-43F518A6E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1631156"/>
            <a:ext cx="11157744" cy="456961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D440FC-859D-4521-8908-A802F3E53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28337" y="6634667"/>
            <a:ext cx="538609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3E0F21F6-5708-431E-9792-8037875AA68C}" type="datetime4">
              <a:rPr lang="de-DE" smtClean="0"/>
              <a:pPr/>
              <a:t>26. Mai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C6C66-9703-4B53-BAF2-1F89587F3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19" y="6634667"/>
            <a:ext cx="5469732" cy="1077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Friedrich-Alexander-Universität Erlangen-Nürnberg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2FAB54-E254-4FCB-BB98-1E4D5A6D0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4924" y="6634667"/>
            <a:ext cx="181139" cy="107722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9EA0DE-CCA1-4795-BE19-74C50E90E6A6}"/>
              </a:ext>
            </a:extLst>
          </p:cNvPr>
          <p:cNvSpPr/>
          <p:nvPr userDrawn="1"/>
        </p:nvSpPr>
        <p:spPr>
          <a:xfrm>
            <a:off x="518400" y="1196733"/>
            <a:ext cx="11676063" cy="720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rgbClr val="00316A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10272FF-60F7-4AF4-9CD6-0A04080EA9B4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94ED806-CB19-40CC-A79A-590CC1E2001C}"/>
              </a:ext>
            </a:extLst>
          </p:cNvPr>
          <p:cNvGrpSpPr/>
          <p:nvPr userDrawn="1"/>
        </p:nvGrpSpPr>
        <p:grpSpPr>
          <a:xfrm>
            <a:off x="-390524" y="16015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4AAF1C65-9B2D-4CC2-AC17-D265DC4D7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A82F2D7-59C8-4661-B851-DC008AA6297D}"/>
                </a:ext>
              </a:extLst>
            </p:cNvPr>
            <p:cNvSpPr txBox="1"/>
            <p:nvPr userDrawn="1"/>
          </p:nvSpPr>
          <p:spPr>
            <a:xfrm>
              <a:off x="-63646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11FD6C4-2ACB-4F36-A3BA-68BAE793E096}"/>
              </a:ext>
            </a:extLst>
          </p:cNvPr>
          <p:cNvGrpSpPr/>
          <p:nvPr userDrawn="1"/>
        </p:nvGrpSpPr>
        <p:grpSpPr>
          <a:xfrm>
            <a:off x="-390524" y="1131703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779170BC-C4E0-4FC8-93EA-CB17C93272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CF57888-5707-459D-94AC-235CE0EBEDDC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03014F4-59EC-4961-A29D-259A33C423B3}"/>
              </a:ext>
            </a:extLst>
          </p:cNvPr>
          <p:cNvGrpSpPr/>
          <p:nvPr userDrawn="1"/>
        </p:nvGrpSpPr>
        <p:grpSpPr>
          <a:xfrm>
            <a:off x="-390524" y="1491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BD8E14DC-3898-4BA1-91EA-46ADC917A5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1BB5C6B-8FE1-44A4-AE66-C1DB01AE301C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9991022-C87B-4402-BF68-CD3ED59D5D85}"/>
              </a:ext>
            </a:extLst>
          </p:cNvPr>
          <p:cNvGrpSpPr/>
          <p:nvPr userDrawn="1"/>
        </p:nvGrpSpPr>
        <p:grpSpPr>
          <a:xfrm>
            <a:off x="-390524" y="3292188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439873FE-8996-424A-94FE-EEEEC0A7B6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04C5416-0A35-4C8C-8975-2F5057F69C48}"/>
                </a:ext>
              </a:extLst>
            </p:cNvPr>
            <p:cNvSpPr txBox="1"/>
            <p:nvPr userDrawn="1"/>
          </p:nvSpPr>
          <p:spPr>
            <a:xfrm>
              <a:off x="-63644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F9A881D-D6E0-4814-9AA3-AAF6697A620E}"/>
              </a:ext>
            </a:extLst>
          </p:cNvPr>
          <p:cNvGrpSpPr/>
          <p:nvPr userDrawn="1"/>
        </p:nvGrpSpPr>
        <p:grpSpPr>
          <a:xfrm>
            <a:off x="-390524" y="6063963"/>
            <a:ext cx="333375" cy="136812"/>
            <a:chOff x="-133350" y="2711163"/>
            <a:chExt cx="333375" cy="136812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ECA5DFD-01F8-49BC-9DE9-EE577F9B40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348451A-09A8-4D76-AA86-13CB9E640770}"/>
                </a:ext>
              </a:extLst>
            </p:cNvPr>
            <p:cNvSpPr txBox="1"/>
            <p:nvPr userDrawn="1"/>
          </p:nvSpPr>
          <p:spPr>
            <a:xfrm>
              <a:off x="-63643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24DF2EB-9047-4DDA-A12A-4BAC4962F78F}"/>
              </a:ext>
            </a:extLst>
          </p:cNvPr>
          <p:cNvGrpSpPr/>
          <p:nvPr userDrawn="1"/>
        </p:nvGrpSpPr>
        <p:grpSpPr>
          <a:xfrm>
            <a:off x="-390524" y="6495763"/>
            <a:ext cx="333375" cy="136812"/>
            <a:chOff x="-133350" y="2711163"/>
            <a:chExt cx="333375" cy="136812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690A038D-AD14-4251-A0A9-22A5F6713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E3D1027-C73A-4F88-AB8D-55680AB053E7}"/>
                </a:ext>
              </a:extLst>
            </p:cNvPr>
            <p:cNvSpPr txBox="1"/>
            <p:nvPr userDrawn="1"/>
          </p:nvSpPr>
          <p:spPr>
            <a:xfrm>
              <a:off x="-63642" y="2711163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6244944-3F97-4474-9D4A-3D31BFBC3DF9}"/>
              </a:ext>
            </a:extLst>
          </p:cNvPr>
          <p:cNvGrpSpPr/>
          <p:nvPr userDrawn="1"/>
        </p:nvGrpSpPr>
        <p:grpSpPr>
          <a:xfrm rot="16200000">
            <a:off x="289460" y="-291329"/>
            <a:ext cx="333375" cy="121194"/>
            <a:chOff x="-133350" y="2726781"/>
            <a:chExt cx="333375" cy="121194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7182CE3-E874-4552-B5B3-4076C99089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DFE6B92B-AC01-4482-A6E7-400EF0E7F9ED}"/>
                </a:ext>
              </a:extLst>
            </p:cNvPr>
            <p:cNvSpPr txBox="1"/>
            <p:nvPr userDrawn="1"/>
          </p:nvSpPr>
          <p:spPr>
            <a:xfrm>
              <a:off x="-63646" y="2726781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EC5B3E5-86C1-4027-A74F-789345DFA684}"/>
              </a:ext>
            </a:extLst>
          </p:cNvPr>
          <p:cNvGrpSpPr/>
          <p:nvPr userDrawn="1"/>
        </p:nvGrpSpPr>
        <p:grpSpPr>
          <a:xfrm rot="16200000">
            <a:off x="5760780" y="-291329"/>
            <a:ext cx="333375" cy="121190"/>
            <a:chOff x="-133350" y="2726785"/>
            <a:chExt cx="333375" cy="121190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7B62256D-25C9-4899-8A3A-7970EB4706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9A2699B-FFE8-4320-BD7A-68D214D9A58B}"/>
                </a:ext>
              </a:extLst>
            </p:cNvPr>
            <p:cNvSpPr txBox="1"/>
            <p:nvPr userDrawn="1"/>
          </p:nvSpPr>
          <p:spPr>
            <a:xfrm>
              <a:off x="-63642" y="2726785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1A9EBBA-C118-4592-8B41-99FA797C19C4}"/>
              </a:ext>
            </a:extLst>
          </p:cNvPr>
          <p:cNvGrpSpPr/>
          <p:nvPr userDrawn="1"/>
        </p:nvGrpSpPr>
        <p:grpSpPr>
          <a:xfrm>
            <a:off x="6203934" y="-397424"/>
            <a:ext cx="109292" cy="333375"/>
            <a:chOff x="6416681" y="-397424"/>
            <a:chExt cx="109292" cy="333375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45C123C4-4121-4372-95DF-DC232FC6A3E1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10C304B0-38F3-48B3-A23F-BE3EEAF774D6}"/>
                </a:ext>
              </a:extLst>
            </p:cNvPr>
            <p:cNvSpPr txBox="1"/>
            <p:nvPr userDrawn="1"/>
          </p:nvSpPr>
          <p:spPr>
            <a:xfrm rot="16200000">
              <a:off x="6382151" y="-277578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EA609601-D94C-4D05-A7EF-EBA9D6ACA00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4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2CEB042-C849-4BE4-A0F0-03828777E713}"/>
              </a:ext>
            </a:extLst>
          </p:cNvPr>
          <p:cNvGrpSpPr/>
          <p:nvPr userDrawn="1"/>
        </p:nvGrpSpPr>
        <p:grpSpPr>
          <a:xfrm rot="16200000">
            <a:off x="11455142" y="-291332"/>
            <a:ext cx="333375" cy="121186"/>
            <a:chOff x="-133350" y="2726789"/>
            <a:chExt cx="333375" cy="121186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A58E387D-7C2C-4001-94B6-8372A7A130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9EC0E69-66B7-4E97-B0AC-9CFA0DDEC604}"/>
                </a:ext>
              </a:extLst>
            </p:cNvPr>
            <p:cNvSpPr txBox="1"/>
            <p:nvPr userDrawn="1"/>
          </p:nvSpPr>
          <p:spPr>
            <a:xfrm>
              <a:off x="-63639" y="2726789"/>
              <a:ext cx="193964" cy="9368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45" name="Freihandform: Form 43">
            <a:extLst>
              <a:ext uri="{FF2B5EF4-FFF2-40B4-BE49-F238E27FC236}">
                <a16:creationId xmlns:a16="http://schemas.microsoft.com/office/drawing/2014/main" id="{CBAB2397-D92A-E74C-BA78-71A951C7B6FE}"/>
              </a:ext>
            </a:extLst>
          </p:cNvPr>
          <p:cNvSpPr>
            <a:spLocks noChangeAspect="1"/>
          </p:cNvSpPr>
          <p:nvPr userDrawn="1"/>
        </p:nvSpPr>
        <p:spPr>
          <a:xfrm>
            <a:off x="1059919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1E4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660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0" r:id="rId4"/>
    <p:sldLayoutId id="2147483651" r:id="rId5"/>
    <p:sldLayoutId id="2147483652" r:id="rId6"/>
    <p:sldLayoutId id="2147483656" r:id="rId7"/>
    <p:sldLayoutId id="2147483668" r:id="rId8"/>
    <p:sldLayoutId id="2147483669" r:id="rId9"/>
    <p:sldLayoutId id="2147483666" r:id="rId10"/>
    <p:sldLayoutId id="2147483653" r:id="rId11"/>
    <p:sldLayoutId id="2147483654" r:id="rId12"/>
    <p:sldLayoutId id="2147483655" r:id="rId13"/>
    <p:sldLayoutId id="2147483661" r:id="rId14"/>
    <p:sldLayoutId id="2147483671" r:id="rId15"/>
    <p:sldLayoutId id="2147483665" r:id="rId16"/>
    <p:sldLayoutId id="2147483658" r:id="rId17"/>
    <p:sldLayoutId id="2147483657" r:id="rId18"/>
    <p:sldLayoutId id="2147483670" r:id="rId19"/>
    <p:sldLayoutId id="2147483659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41E4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Symbol" panose="05050102010706020507" pitchFamily="18" charset="2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Symbol" panose="05050102010706020507" pitchFamily="18" charset="2"/>
        <a:buChar char="-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6858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4"/>
        </a:buClr>
        <a:buFont typeface="Symbol" panose="05050102010706020507" pitchFamily="18" charset="2"/>
        <a:buChar char="-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  <p15:guide id="9" orient="horz" pos="4178" userDrawn="1">
          <p15:clr>
            <a:srgbClr val="F26B43"/>
          </p15:clr>
        </p15:guide>
        <p15:guide id="10" pos="3908" userDrawn="1">
          <p15:clr>
            <a:srgbClr val="F26B43"/>
          </p15:clr>
        </p15:guide>
        <p15:guide id="11" pos="37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dipf.de/de/forschung/aktuelle-projekte/fachinformationsdienst-erziehungswissenschaft-und-bildungsforschung#0" TargetMode="Externa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F67DDAB-A029-4F51-840C-C39A868C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22" y="3152001"/>
            <a:ext cx="11157743" cy="553998"/>
          </a:xfrm>
        </p:spPr>
        <p:txBody>
          <a:bodyPr/>
          <a:lstStyle/>
          <a:p>
            <a:r>
              <a:rPr lang="de-DE" dirty="0"/>
              <a:t>Willkommen</a:t>
            </a:r>
          </a:p>
        </p:txBody>
      </p:sp>
      <p:pic>
        <p:nvPicPr>
          <p:cNvPr id="7" name="Bildplatzhalter 6" descr="Ein Bild, das Szene, Weg, Straße, Autobahn enthält.&#10;&#10;Automatisch generierte Beschreibung">
            <a:extLst>
              <a:ext uri="{FF2B5EF4-FFF2-40B4-BE49-F238E27FC236}">
                <a16:creationId xmlns:a16="http://schemas.microsoft.com/office/drawing/2014/main" id="{F102349E-C0CB-48C9-B45D-93A90199EA4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11875"/>
          <a:stretch/>
        </p:blipFill>
        <p:spPr>
          <a:xfrm>
            <a:off x="0" y="1046163"/>
            <a:ext cx="12192000" cy="619283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</p:pic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0929D37D-D338-074C-AF1F-C9FBABBB42F4}"/>
              </a:ext>
            </a:extLst>
          </p:cNvPr>
          <p:cNvSpPr>
            <a:spLocks noGrp="1"/>
          </p:cNvSpPr>
          <p:nvPr/>
        </p:nvSpPr>
        <p:spPr>
          <a:xfrm>
            <a:off x="0" y="1046164"/>
            <a:ext cx="12192000" cy="6192839"/>
          </a:xfrm>
          <a:prstGeom prst="rect">
            <a:avLst/>
          </a:prstGeom>
          <a:gradFill>
            <a:gsLst>
              <a:gs pos="50000">
                <a:srgbClr val="04316A">
                  <a:alpha val="50000"/>
                </a:srgb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600000" tIns="132000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lang="de-DE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72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90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0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2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14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07000"/>
              </a:lnSpc>
            </a:pPr>
            <a:r>
              <a:rPr lang="de-DE" sz="3333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Access-Transformation in der Erziehungswissenschaft – </a:t>
            </a:r>
          </a:p>
          <a:p>
            <a:pPr>
              <a:lnSpc>
                <a:spcPct val="107000"/>
              </a:lnSpc>
            </a:pPr>
            <a:r>
              <a:rPr lang="de-DE" sz="3333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 Modell für Nachhaltigkeit und internationale Kooperation?</a:t>
            </a:r>
          </a:p>
          <a:p>
            <a:pPr>
              <a:lnSpc>
                <a:spcPct val="107000"/>
              </a:lnSpc>
            </a:pPr>
            <a:endParaRPr lang="de-DE" sz="3333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de-DE" sz="3333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de-DE" sz="2667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Rainer Plappert, Universitätsbibliothek Erlangen-Nürnberg</a:t>
            </a:r>
          </a:p>
          <a:p>
            <a:pPr>
              <a:lnSpc>
                <a:spcPct val="107000"/>
              </a:lnSpc>
            </a:pPr>
            <a:endParaRPr lang="de-DE" sz="3333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de-DE" sz="2000" b="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2000" b="0" dirty="0">
                <a:latin typeface="Calibri" panose="020F0502020204030204" pitchFamily="34" charset="0"/>
                <a:cs typeface="Calibri" panose="020F0502020204030204" pitchFamily="34" charset="0"/>
              </a:rPr>
              <a:t>Innsbruck 05.05.2023</a:t>
            </a:r>
          </a:p>
          <a:p>
            <a:pPr>
              <a:lnSpc>
                <a:spcPct val="107000"/>
              </a:lnSpc>
            </a:pPr>
            <a:endParaRPr lang="de-DE" sz="3333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4607CD3B-94A1-5845-991E-3B5CAF0DECB8}"/>
              </a:ext>
            </a:extLst>
          </p:cNvPr>
          <p:cNvSpPr txBox="1">
            <a:spLocks/>
          </p:cNvSpPr>
          <p:nvPr/>
        </p:nvSpPr>
        <p:spPr>
          <a:xfrm>
            <a:off x="520166" y="2971955"/>
            <a:ext cx="4979506" cy="9140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6600" dirty="0">
              <a:cs typeface="FAUSans Office" panose="020B05040101010101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3559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28E489-36E7-42B6-94D2-8D55BD2E1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087" y="1536808"/>
            <a:ext cx="10041971" cy="4802522"/>
          </a:xfrm>
        </p:spPr>
        <p:txBody>
          <a:bodyPr>
            <a:normAutofit/>
          </a:bodyPr>
          <a:lstStyle/>
          <a:p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Lessons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learned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“  - Problematiken des </a:t>
            </a: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Auswahlprozesses</a:t>
            </a:r>
          </a:p>
          <a:p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Standardisiertes Einreichungsformular mit Nachweis erforderlicher Unterlagen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der Vergleichbarkeit: Qualitätssicherung, Verlegerische Leistungen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Subjektive Gewichtung der Leistungen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Aber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kein objektiver Bewertungsmaßstab auf Basis der Unterlagen möglich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9CC25D-26F1-4CE3-A0BD-A2014771D9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6087" y="648957"/>
            <a:ext cx="8861931" cy="338554"/>
          </a:xfrm>
        </p:spPr>
        <p:txBody>
          <a:bodyPr/>
          <a:lstStyle/>
          <a:p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3. Das Fachpaket Erziehungswissenschaft im Praxistest</a:t>
            </a:r>
            <a:endParaRPr lang="de-DE" sz="2000" b="1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5AB91D-DE2D-4AFF-9067-9AF58F56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87" y="301187"/>
            <a:ext cx="6159947" cy="276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D1E1B5E-27F1-D244-9E3E-AC5CC624A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9786" y="6634668"/>
            <a:ext cx="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FB9ECB2B-DEBD-BA48-B8BB-B90E69809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088" y="6634668"/>
            <a:ext cx="4922759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05.05.2023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CEA2063C-4DC3-7F4F-B507-884798DDD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3787" y="6634668"/>
            <a:ext cx="144270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z="11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3" name="Abgerundetes Rechteck 2"/>
          <p:cNvSpPr/>
          <p:nvPr/>
        </p:nvSpPr>
        <p:spPr>
          <a:xfrm>
            <a:off x="1174600" y="2733842"/>
            <a:ext cx="3024000" cy="259200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de-DE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de-DE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Verlag A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Herausgeber-Review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stilistisches Lektorat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Seitenzahl: 220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Abbildungen / Tabellen: 2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Gesamtkosten (brutto): 2.630 €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de-DE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de-DE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de-DE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4540654" y="2733842"/>
            <a:ext cx="3060000" cy="2592000"/>
          </a:xfrm>
          <a:prstGeom prst="roundRect">
            <a:avLst/>
          </a:prstGeom>
          <a:solidFill>
            <a:srgbClr val="003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de-DE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de-DE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Verlag B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Verlagslektorat mit Review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Herausgeber-Review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wissenschaftliches Lektorat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Seitenzahl: 320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Abbildungen / Tabellen: </a:t>
            </a:r>
            <a:r>
              <a:rPr lang="de-DE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k.A</a:t>
            </a:r>
            <a:r>
              <a:rPr lang="de-DE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Gesamtkosten (brutto): </a:t>
            </a:r>
            <a:r>
              <a:rPr lang="de-DE" sz="1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5.543 </a:t>
            </a:r>
            <a:r>
              <a:rPr lang="de-DE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de-DE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de-DE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7942708" y="2733842"/>
            <a:ext cx="3024000" cy="2592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de-DE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de-DE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Verlag C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Begutachtung </a:t>
            </a:r>
            <a:r>
              <a:rPr lang="de-DE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Qualifikations-schrift </a:t>
            </a:r>
            <a:r>
              <a:rPr lang="de-DE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Gutachten, Note)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Halb-automatisches Lektorat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Seitenzahl: 250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Abbildungen / Tabellen: 6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Gesamtkosten (brutto): </a:t>
            </a:r>
            <a:r>
              <a:rPr lang="de-DE" sz="14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4.999 </a:t>
            </a:r>
            <a:r>
              <a:rPr lang="de-DE" sz="1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de-DE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de-DE" sz="1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28E489-36E7-42B6-94D2-8D55BD2E1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087" y="1478369"/>
            <a:ext cx="10041971" cy="4679577"/>
          </a:xfrm>
        </p:spPr>
        <p:txBody>
          <a:bodyPr>
            <a:normAutofit/>
          </a:bodyPr>
          <a:lstStyle/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9CC25D-26F1-4CE3-A0BD-A2014771D9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6087" y="648957"/>
            <a:ext cx="8861931" cy="338554"/>
          </a:xfrm>
        </p:spPr>
        <p:txBody>
          <a:bodyPr/>
          <a:lstStyle/>
          <a:p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3. Das OA-Fachpaket im Praxistest</a:t>
            </a:r>
            <a:endParaRPr lang="de-DE" sz="2000" b="1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5AB91D-DE2D-4AFF-9067-9AF58F56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87" y="301187"/>
            <a:ext cx="6159947" cy="276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D1E1B5E-27F1-D244-9E3E-AC5CC624A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9786" y="6634668"/>
            <a:ext cx="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FB9ECB2B-DEBD-BA48-B8BB-B90E69809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088" y="6634668"/>
            <a:ext cx="4922759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05.05.2023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CEA2063C-4DC3-7F4F-B507-884798DDD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0963" y="6634668"/>
            <a:ext cx="157094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z="1100" smtClean="0"/>
              <a:pPr/>
              <a:t>11</a:t>
            </a:fld>
            <a:endParaRPr lang="de-DE" sz="110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38"/>
          </p:nvPr>
        </p:nvSpPr>
        <p:spPr/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500294"/>
              </p:ext>
            </p:extLst>
          </p:nvPr>
        </p:nvGraphicFramePr>
        <p:xfrm>
          <a:off x="1177160" y="1335283"/>
          <a:ext cx="10474649" cy="444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345">
                  <a:extLst>
                    <a:ext uri="{9D8B030D-6E8A-4147-A177-3AD203B41FA5}">
                      <a16:colId xmlns:a16="http://schemas.microsoft.com/office/drawing/2014/main" val="2002173894"/>
                    </a:ext>
                  </a:extLst>
                </a:gridCol>
                <a:gridCol w="2193754">
                  <a:extLst>
                    <a:ext uri="{9D8B030D-6E8A-4147-A177-3AD203B41FA5}">
                      <a16:colId xmlns:a16="http://schemas.microsoft.com/office/drawing/2014/main" val="2279839595"/>
                    </a:ext>
                  </a:extLst>
                </a:gridCol>
                <a:gridCol w="2008225">
                  <a:extLst>
                    <a:ext uri="{9D8B030D-6E8A-4147-A177-3AD203B41FA5}">
                      <a16:colId xmlns:a16="http://schemas.microsoft.com/office/drawing/2014/main" val="2431293715"/>
                    </a:ext>
                  </a:extLst>
                </a:gridCol>
                <a:gridCol w="1745775">
                  <a:extLst>
                    <a:ext uri="{9D8B030D-6E8A-4147-A177-3AD203B41FA5}">
                      <a16:colId xmlns:a16="http://schemas.microsoft.com/office/drawing/2014/main" val="1022985180"/>
                    </a:ext>
                  </a:extLst>
                </a:gridCol>
                <a:gridCol w="1745775">
                  <a:extLst>
                    <a:ext uri="{9D8B030D-6E8A-4147-A177-3AD203B41FA5}">
                      <a16:colId xmlns:a16="http://schemas.microsoft.com/office/drawing/2014/main" val="3509532150"/>
                    </a:ext>
                  </a:extLst>
                </a:gridCol>
                <a:gridCol w="1745775">
                  <a:extLst>
                    <a:ext uri="{9D8B030D-6E8A-4147-A177-3AD203B41FA5}">
                      <a16:colId xmlns:a16="http://schemas.microsoft.com/office/drawing/2014/main" val="3355202362"/>
                    </a:ext>
                  </a:extLst>
                </a:gridCol>
              </a:tblGrid>
              <a:tr h="66311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rgbClr val="0031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Nachwuchs-wissenschaftler/in</a:t>
                      </a:r>
                      <a:endParaRPr lang="de-DE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31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Inhaltliche Relevanz</a:t>
                      </a:r>
                    </a:p>
                  </a:txBody>
                  <a:tcPr>
                    <a:solidFill>
                      <a:srgbClr val="0031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Qualitäts-sicherung</a:t>
                      </a:r>
                      <a:endParaRPr lang="de-DE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31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Verlegerische Leistungen</a:t>
                      </a:r>
                      <a:endParaRPr lang="de-DE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31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Gesamtpunkte</a:t>
                      </a:r>
                      <a:endParaRPr lang="de-DE" sz="16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03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330725"/>
                  </a:ext>
                </a:extLst>
              </a:tr>
              <a:tr h="1917056">
                <a:tc>
                  <a:txBody>
                    <a:bodyPr/>
                    <a:lstStyle/>
                    <a:p>
                      <a:r>
                        <a:rPr lang="de-DE" sz="1400" b="1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Kriterien</a:t>
                      </a:r>
                      <a:endParaRPr lang="de-DE" sz="1400" b="1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Ausschluss: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Professur</a:t>
                      </a:r>
                      <a:r>
                        <a:rPr lang="de-DE" sz="1400" i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erhalten</a:t>
                      </a:r>
                      <a:endParaRPr lang="de-DE" sz="1400" i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Zweites Buch nach Qualifikation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Bei Sammelwerken überw.</a:t>
                      </a:r>
                      <a:r>
                        <a:rPr lang="de-DE" sz="1400" i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Prof. als Herausgeber</a:t>
                      </a:r>
                      <a:endParaRPr lang="de-DE" sz="140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Originalität des Themas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Forschungsdesiderat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Schlüssigkeit des Themas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Berücksichtigung des Forschungskontextes </a:t>
                      </a:r>
                      <a:endParaRPr lang="de-DE" sz="140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Verlagslektorat mit Review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Herausgeber-Review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Peer Review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Begutachtung Qualifikations-schrift</a:t>
                      </a:r>
                      <a:endParaRPr lang="de-DE" sz="140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Satz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Lektorat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Register-erstellung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Erwerb von Bild-lizenzen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Gestaltung von Grafiken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e-DE" sz="120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Inhaltliche</a:t>
                      </a:r>
                      <a:r>
                        <a:rPr lang="de-DE" sz="1400" i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Relevanz wird doppelt gewichtet</a:t>
                      </a:r>
                      <a:endParaRPr lang="de-DE" sz="140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81221"/>
                  </a:ext>
                </a:extLst>
              </a:tr>
              <a:tr h="633949">
                <a:tc>
                  <a:txBody>
                    <a:bodyPr/>
                    <a:lstStyle/>
                    <a:p>
                      <a:r>
                        <a:rPr lang="de-DE" sz="1400" b="1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Punkte</a:t>
                      </a:r>
                      <a:endParaRPr lang="de-DE" sz="1400" b="1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0 - 1 Punkte</a:t>
                      </a:r>
                      <a:endParaRPr lang="de-DE" sz="140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0 - 4 Punkte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0 - 2 Punkte</a:t>
                      </a:r>
                      <a:endParaRPr lang="de-DE" sz="140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0 - 2</a:t>
                      </a:r>
                      <a:r>
                        <a:rPr lang="de-DE" sz="1400" i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Punkte</a:t>
                      </a:r>
                      <a:endParaRPr lang="de-DE" sz="140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854287"/>
                  </a:ext>
                </a:extLst>
              </a:tr>
              <a:tr h="581667">
                <a:tc>
                  <a:txBody>
                    <a:bodyPr/>
                    <a:lstStyle/>
                    <a:p>
                      <a:r>
                        <a:rPr lang="de-DE" sz="1600" b="1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Buch A</a:t>
                      </a:r>
                      <a:endParaRPr lang="de-DE" sz="1600" b="1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de-DE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de-DE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1" dirty="0" smtClean="0">
                          <a:solidFill>
                            <a:schemeClr val="bg1"/>
                          </a:solidFill>
                        </a:rPr>
                        <a:t>1,5</a:t>
                      </a:r>
                      <a:endParaRPr lang="de-DE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de-DE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1" dirty="0" smtClean="0">
                          <a:solidFill>
                            <a:schemeClr val="bg1"/>
                          </a:solidFill>
                        </a:rPr>
                        <a:t>7,5</a:t>
                      </a:r>
                      <a:endParaRPr lang="de-DE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626062"/>
                  </a:ext>
                </a:extLst>
              </a:tr>
              <a:tr h="581667">
                <a:tc>
                  <a:txBody>
                    <a:bodyPr/>
                    <a:lstStyle/>
                    <a:p>
                      <a:r>
                        <a:rPr lang="de-DE" sz="1600" b="1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Buch B</a:t>
                      </a:r>
                      <a:endParaRPr lang="de-DE" sz="1600" b="1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de-DE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de-DE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de-DE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de-DE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i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de-DE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822721"/>
                  </a:ext>
                </a:extLst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1177159" y="5608939"/>
            <a:ext cx="9940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de-DE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Subjektive </a:t>
            </a:r>
            <a:r>
              <a:rPr lang="de-DE" b="1" i="1" dirty="0">
                <a:latin typeface="Calibri" panose="020F0502020204030204" pitchFamily="34" charset="0"/>
                <a:cs typeface="Calibri" panose="020F0502020204030204" pitchFamily="34" charset="0"/>
              </a:rPr>
              <a:t>Auswahlentscheidung auf Basis standardisierter Vorgaben und fachlicher Diskussion</a:t>
            </a:r>
            <a:endParaRPr 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28E489-36E7-42B6-94D2-8D55BD2E1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087" y="1458311"/>
            <a:ext cx="10041971" cy="4881018"/>
          </a:xfrm>
        </p:spPr>
        <p:txBody>
          <a:bodyPr>
            <a:normAutofit/>
          </a:bodyPr>
          <a:lstStyle/>
          <a:p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Lessons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learned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“  - Kostentransparenz: Wunsch und Wirklichkeit der Vergleichbarkeit</a:t>
            </a:r>
          </a:p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dirty="0"/>
              <a:t>Umfang: ca. 300 Seiten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dirty="0"/>
              <a:t>Publikationsform: Open Access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dirty="0"/>
              <a:t>Kalkulation für die Veröffentlichung </a:t>
            </a:r>
            <a:r>
              <a:rPr lang="de-DE" dirty="0" smtClean="0"/>
              <a:t>als</a:t>
            </a:r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9CC25D-26F1-4CE3-A0BD-A2014771D9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6087" y="648957"/>
            <a:ext cx="8861931" cy="338554"/>
          </a:xfrm>
        </p:spPr>
        <p:txBody>
          <a:bodyPr/>
          <a:lstStyle/>
          <a:p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3. Das Fachpaket Erziehungswissenschaft im Praxistest</a:t>
            </a:r>
            <a:endParaRPr lang="de-DE" sz="2000" b="1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5AB91D-DE2D-4AFF-9067-9AF58F56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87" y="301187"/>
            <a:ext cx="6159947" cy="276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D1E1B5E-27F1-D244-9E3E-AC5CC624A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9786" y="6634668"/>
            <a:ext cx="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FB9ECB2B-DEBD-BA48-B8BB-B90E69809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088" y="6634668"/>
            <a:ext cx="4922759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05.05.2023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CEA2063C-4DC3-7F4F-B507-884798DDD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3787" y="6634668"/>
            <a:ext cx="144270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z="11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12</a:t>
            </a:fld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3" name="Abgerundetes Rechteck 2"/>
          <p:cNvSpPr/>
          <p:nvPr/>
        </p:nvSpPr>
        <p:spPr>
          <a:xfrm>
            <a:off x="1076085" y="1946474"/>
            <a:ext cx="3096000" cy="4320000"/>
          </a:xfrm>
          <a:prstGeom prst="round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AutoNum type="arabicPeriod"/>
            </a:pPr>
            <a:endParaRPr lang="de-DE" sz="1100" b="1" i="1" dirty="0">
              <a:solidFill>
                <a:schemeClr val="bg1"/>
              </a:solidFill>
              <a:latin typeface="Arial"/>
            </a:endParaRP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AutoNum type="arabicPeriod"/>
            </a:pPr>
            <a:endParaRPr lang="de-DE" sz="1100" b="1" i="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100" b="1" i="1" dirty="0">
                <a:solidFill>
                  <a:schemeClr val="bg1"/>
                </a:solidFill>
                <a:latin typeface="Arial"/>
              </a:rPr>
              <a:t>1.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Lektorat  	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500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Gestaltung / Herstellung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E-Book-Satz (290 S)	 </a:t>
            </a:r>
            <a:r>
              <a:rPr lang="de-DE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841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Grafiken/Cover 	</a:t>
            </a:r>
            <a:r>
              <a:rPr lang="de-DE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Erstellung PDF  	</a:t>
            </a:r>
            <a:r>
              <a:rPr lang="de-DE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Werbung / Vertrieb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Bibl. Erschließung	</a:t>
            </a:r>
            <a:r>
              <a:rPr lang="de-DE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395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Katalogaufnahmen	</a:t>
            </a:r>
            <a:r>
              <a:rPr lang="de-DE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370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Gemeinkosten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Gemeinkosten		</a:t>
            </a:r>
            <a:r>
              <a:rPr lang="de-DE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950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Berichtswesen		</a:t>
            </a:r>
            <a:r>
              <a:rPr lang="de-DE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275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		4.571 €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Arial"/>
              </a:rPr>
              <a:t>		</a:t>
            </a:r>
            <a:r>
              <a:rPr lang="de-DE" sz="1400" b="1" i="1" dirty="0">
                <a:solidFill>
                  <a:schemeClr val="bg1"/>
                </a:solidFill>
                <a:latin typeface="Arial"/>
              </a:rPr>
              <a:t>	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4549071" y="1946474"/>
            <a:ext cx="3096000" cy="432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AutoNum type="arabicPeriod"/>
            </a:pPr>
            <a:endParaRPr lang="de-DE" sz="1100" b="1" i="1" dirty="0">
              <a:solidFill>
                <a:schemeClr val="tx1"/>
              </a:solidFill>
              <a:latin typeface="Arial"/>
            </a:endParaRPr>
          </a:p>
          <a:p>
            <a:pPr marL="342900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AutoNum type="arabicPeriod"/>
            </a:pPr>
            <a:endParaRPr lang="de-DE" sz="1100" b="1" i="1" dirty="0">
              <a:solidFill>
                <a:schemeClr val="tx1"/>
              </a:solidFill>
              <a:latin typeface="Arial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Lektorat  und Herstellung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Lektorat, E-Book-Satz (300 S) </a:t>
            </a:r>
            <a:r>
              <a:rPr lang="de-DE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465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Externe Dienstleistungen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Grafik, ext. Gutachten	 </a:t>
            </a:r>
            <a:r>
              <a:rPr lang="de-DE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205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Marketing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Anzeigen, Kongressauftritte, Werbemittel, Webseite 	</a:t>
            </a:r>
            <a:r>
              <a:rPr lang="de-DE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650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Vertrieb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DOII-Registrierung, Metadaten, Indizierung, Hosting	</a:t>
            </a:r>
            <a:r>
              <a:rPr lang="de-DE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8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Gemeinkosten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Gehälter, Infrastruktur	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2.500 €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		4.670 €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tx1"/>
                </a:solidFill>
                <a:latin typeface="Arial"/>
              </a:rPr>
              <a:t>		</a:t>
            </a:r>
            <a:r>
              <a:rPr lang="de-DE" sz="1400" b="1" i="1" dirty="0">
                <a:solidFill>
                  <a:schemeClr val="tx1"/>
                </a:solidFill>
                <a:latin typeface="Arial"/>
              </a:rPr>
              <a:t>	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8022057" y="1946474"/>
            <a:ext cx="3096000" cy="432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228600" indent="-228600">
              <a:lnSpc>
                <a:spcPct val="110000"/>
              </a:lnSpc>
              <a:spcAft>
                <a:spcPts val="1200"/>
              </a:spcAft>
              <a:buAutoNum type="arabicPeriod"/>
            </a:pP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Basisaufwand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2.600 € </a:t>
            </a:r>
            <a:r>
              <a:rPr lang="de-DE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inkl</a:t>
            </a:r>
            <a:r>
              <a:rPr lang="de-DE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Auflistung in 8 </a:t>
            </a:r>
            <a:r>
              <a:rPr lang="de-DE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Einzelposten, u.a. Lektorat, Satz</a:t>
            </a:r>
            <a:endParaRPr lang="de-DE" sz="12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Digitale Aufwände	 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800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 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Seitenspezifische Aufwände     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sz="1200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 S / 3 €)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768 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Gemeinkosten	     500 €</a:t>
            </a:r>
            <a:endParaRPr lang="de-DE" sz="12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		</a:t>
            </a:r>
            <a:r>
              <a:rPr lang="de-DE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4.668 </a:t>
            </a: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tx1"/>
                </a:solidFill>
                <a:latin typeface="Arial"/>
              </a:rPr>
              <a:t>		</a:t>
            </a:r>
            <a:r>
              <a:rPr lang="de-DE" sz="1400" b="1" i="1" dirty="0">
                <a:solidFill>
                  <a:schemeClr val="tx1"/>
                </a:solidFill>
                <a:latin typeface="Arial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04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28E489-36E7-42B6-94D2-8D55BD2E1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087" y="1659752"/>
            <a:ext cx="10313172" cy="4679577"/>
          </a:xfrm>
        </p:spPr>
        <p:txBody>
          <a:bodyPr>
            <a:normAutofit/>
          </a:bodyPr>
          <a:lstStyle/>
          <a:p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Voraussetzungen für Crowdfunding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Grundsätzliche Bereitschaft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Access finanziell mitzutragen „Koalition der Willigen“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Inhaltlich überzeugendes Produkt mit einem akzeptablen Kosten-Nutzenverhältnis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Teilnahmebeitrag in Relation zu den üblichen Kosten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für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Literatur und der Zahlungsbereitschaft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Herausforderungen und Schwachpunkte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Ein erfolgreiches Crowdfunding ist für die Initiatoren weder plan- noch steuerbar</a:t>
            </a:r>
          </a:p>
          <a:p>
            <a:pPr marL="447750" lvl="1" indent="-285750">
              <a:buFont typeface="Wingdings" panose="05000000000000000000" pitchFamily="2" charset="2"/>
              <a:buChar char="§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Informeller und zeitlich befristeter ad-hoc-Verbund </a:t>
            </a:r>
          </a:p>
          <a:p>
            <a:pPr marL="447750" lvl="1" indent="-285750">
              <a:buFont typeface="Wingdings" panose="05000000000000000000" pitchFamily="2" charset="2"/>
              <a:buChar char="§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Abhängig von der finanziellen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Situation der jeweiligen Einrichtung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7750" lvl="1" indent="-285750">
              <a:buFont typeface="Wingdings" panose="05000000000000000000" pitchFamily="2" charset="2"/>
              <a:buChar char="§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Wachsendes Angebot miteinander um die Mittel konkurrierender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Crowdfunding-Angebote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Ziel: Finanzielle Absicherung der Finanzierung durch Verteilung auf viele Partner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Crowdfunding 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derzeit weder institutionell noch strukturell als Erwerbungsmodell abgesichert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7750" lvl="1" indent="-285750">
              <a:buFont typeface="Wingdings" panose="05000000000000000000" pitchFamily="2" charset="2"/>
              <a:buChar char="§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7750" lvl="1" indent="-285750">
              <a:buFont typeface="Wingdings" panose="05000000000000000000" pitchFamily="2" charset="2"/>
              <a:buChar char="§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b="1" dirty="0" smtClean="0"/>
          </a:p>
          <a:p>
            <a:endParaRPr lang="de-DE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9CC25D-26F1-4CE3-A0BD-A2014771D9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6087" y="648959"/>
            <a:ext cx="9984263" cy="1015663"/>
          </a:xfrm>
        </p:spPr>
        <p:txBody>
          <a:bodyPr/>
          <a:lstStyle/>
          <a:p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4. Geld von der Crowd – die </a:t>
            </a:r>
            <a:r>
              <a:rPr lang="de-DE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Schwarmfinanzierung, ein </a:t>
            </a:r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nachhaltiges Geschäftsmodell?</a:t>
            </a:r>
            <a:b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000" b="1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5AB91D-DE2D-4AFF-9067-9AF58F56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87" y="301187"/>
            <a:ext cx="6159947" cy="276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D1E1B5E-27F1-D244-9E3E-AC5CC624A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9786" y="6634668"/>
            <a:ext cx="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FB9ECB2B-DEBD-BA48-B8BB-B90E69809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088" y="6634668"/>
            <a:ext cx="4922759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05.05.2023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CEA2063C-4DC3-7F4F-B507-884798DDD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3787" y="6634668"/>
            <a:ext cx="144270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z="11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13</a:t>
            </a:fld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38"/>
          </p:nvPr>
        </p:nvSpPr>
        <p:spPr/>
      </p:sp>
    </p:spTree>
    <p:extLst>
      <p:ext uri="{BB962C8B-B14F-4D97-AF65-F5344CB8AC3E}">
        <p14:creationId xmlns:p14="http://schemas.microsoft.com/office/powerpoint/2010/main" val="277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>
          <a:xfrm>
            <a:off x="851026" y="1631155"/>
            <a:ext cx="10431829" cy="4860180"/>
          </a:xfrm>
        </p:spPr>
        <p:txBody>
          <a:bodyPr>
            <a:normAutofit/>
          </a:bodyPr>
          <a:lstStyle/>
          <a:p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Kostenkalkulation der E-Book-Fachpakete 2024 – 2026 (Modellrechnung)</a:t>
            </a:r>
          </a:p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1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Optionen:</a:t>
            </a:r>
          </a:p>
          <a:p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Niedrige Mindestteilnehmerzahl: 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(Zu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) hohe Kosten und voraussichtlich geringe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Beteiligung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Hohe Mindestteilnehmerzahl: 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Geringe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Kosten, Finanzierungsziel wird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trotz höherer                                                                                     Beteiligung voraussichtlich verfehlt</a:t>
            </a:r>
          </a:p>
          <a:p>
            <a:endParaRPr lang="de-DE" sz="29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38"/>
          </p:nvPr>
        </p:nvSpPr>
        <p:spPr/>
      </p:sp>
      <p:graphicFrame>
        <p:nvGraphicFramePr>
          <p:cNvPr id="14" name="Inhaltsplatzhalter 13"/>
          <p:cNvGraphicFramePr>
            <a:graphicFrameLocks noGrp="1"/>
          </p:cNvGraphicFramePr>
          <p:nvPr>
            <p:ph sz="quarter" idx="39"/>
            <p:extLst>
              <p:ext uri="{D42A27DB-BD31-4B8C-83A1-F6EECF244321}">
                <p14:modId xmlns:p14="http://schemas.microsoft.com/office/powerpoint/2010/main" val="1588271795"/>
              </p:ext>
            </p:extLst>
          </p:nvPr>
        </p:nvGraphicFramePr>
        <p:xfrm>
          <a:off x="7362705" y="2317687"/>
          <a:ext cx="4320000" cy="369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10749786" y="6634668"/>
            <a:ext cx="64" cy="12311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076088" y="6634668"/>
            <a:ext cx="4922759" cy="292388"/>
          </a:xfrm>
        </p:spPr>
        <p:txBody>
          <a:bodyPr/>
          <a:lstStyle/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05.05.2023</a:t>
            </a:r>
          </a:p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11531793" y="6634668"/>
            <a:ext cx="144270" cy="169277"/>
          </a:xfrm>
        </p:spPr>
        <p:txBody>
          <a:bodyPr/>
          <a:lstStyle/>
          <a:p>
            <a:fld id="{D949F9DF-37BD-4CD6-BF49-65BA579E1D7A}" type="slidenum">
              <a:rPr lang="de-DE" sz="11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1076086" y="687598"/>
            <a:ext cx="9673765" cy="650884"/>
          </a:xfrm>
        </p:spPr>
        <p:txBody>
          <a:bodyPr/>
          <a:lstStyle/>
          <a:p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4. Geld von der Crowd – die </a:t>
            </a:r>
            <a:r>
              <a:rPr lang="de-DE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Schwarmfinanzierung, ein </a:t>
            </a:r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nachhaltiges Geschäftsmodell?</a:t>
            </a:r>
            <a:b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000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428837"/>
              </p:ext>
            </p:extLst>
          </p:nvPr>
        </p:nvGraphicFramePr>
        <p:xfrm>
          <a:off x="851026" y="2125601"/>
          <a:ext cx="6320595" cy="1349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9488">
                  <a:extLst>
                    <a:ext uri="{9D8B030D-6E8A-4147-A177-3AD203B41FA5}">
                      <a16:colId xmlns:a16="http://schemas.microsoft.com/office/drawing/2014/main" val="1987007002"/>
                    </a:ext>
                  </a:extLst>
                </a:gridCol>
                <a:gridCol w="1711107">
                  <a:extLst>
                    <a:ext uri="{9D8B030D-6E8A-4147-A177-3AD203B41FA5}">
                      <a16:colId xmlns:a16="http://schemas.microsoft.com/office/drawing/2014/main" val="2616757809"/>
                    </a:ext>
                  </a:extLst>
                </a:gridCol>
              </a:tblGrid>
              <a:tr h="415718">
                <a:tc>
                  <a:txBody>
                    <a:bodyPr/>
                    <a:lstStyle/>
                    <a:p>
                      <a:r>
                        <a:rPr lang="de-DE" sz="1400" b="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Produktionskosten pro OA-E-Book</a:t>
                      </a:r>
                      <a:endParaRPr lang="de-DE" sz="1400" b="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431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5.000 € (netto)</a:t>
                      </a:r>
                      <a:endParaRPr lang="de-DE" sz="1400" b="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43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408258"/>
                  </a:ext>
                </a:extLst>
              </a:tr>
              <a:tr h="487008">
                <a:tc>
                  <a:txBody>
                    <a:bodyPr/>
                    <a:lstStyle/>
                    <a:p>
                      <a:r>
                        <a:rPr lang="de-DE" sz="140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Gesamtkosten Titelpaket (20 OA-E-Books)</a:t>
                      </a:r>
                      <a:endParaRPr lang="de-DE" sz="140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119.000 €</a:t>
                      </a:r>
                    </a:p>
                    <a:p>
                      <a:r>
                        <a:rPr lang="de-DE" sz="1400" b="0" i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(brutto)</a:t>
                      </a:r>
                      <a:endParaRPr lang="de-DE" sz="1400" b="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580550"/>
                  </a:ext>
                </a:extLst>
              </a:tr>
              <a:tr h="415718">
                <a:tc>
                  <a:txBody>
                    <a:bodyPr/>
                    <a:lstStyle/>
                    <a:p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Zielgruppe: Deutsche Universitäts- u. Hochschulbibliotheken</a:t>
                      </a:r>
                      <a:endParaRPr lang="de-DE" sz="140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431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i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 Einrichtungen</a:t>
                      </a:r>
                      <a:endParaRPr lang="de-DE" sz="1400" b="0" i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0431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388414"/>
                  </a:ext>
                </a:extLst>
              </a:tr>
            </a:tbl>
          </a:graphicData>
        </a:graphic>
      </p:graphicFrame>
      <p:sp>
        <p:nvSpPr>
          <p:cNvPr id="4" name="Pfeil nach rechts 3"/>
          <p:cNvSpPr/>
          <p:nvPr/>
        </p:nvSpPr>
        <p:spPr>
          <a:xfrm>
            <a:off x="932086" y="4551266"/>
            <a:ext cx="252000" cy="180000"/>
          </a:xfrm>
          <a:prstGeom prst="rightArrow">
            <a:avLst/>
          </a:prstGeom>
          <a:solidFill>
            <a:srgbClr val="003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Pfeil nach rechts 11"/>
          <p:cNvSpPr/>
          <p:nvPr/>
        </p:nvSpPr>
        <p:spPr>
          <a:xfrm>
            <a:off x="950086" y="5431300"/>
            <a:ext cx="252000" cy="180000"/>
          </a:xfrm>
          <a:prstGeom prst="rightArrow">
            <a:avLst/>
          </a:prstGeom>
          <a:solidFill>
            <a:srgbClr val="003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0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4"/>
          </p:nvPr>
        </p:nvSpPr>
        <p:spPr>
          <a:xfrm>
            <a:off x="851026" y="1724893"/>
            <a:ext cx="10431829" cy="4766442"/>
          </a:xfrm>
        </p:spPr>
        <p:txBody>
          <a:bodyPr>
            <a:normAutofit/>
          </a:bodyPr>
          <a:lstStyle/>
          <a:p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Kostenkalkulation der E-Book-Fachpakete 2024 – </a:t>
            </a: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2026</a:t>
            </a:r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Erfahrung aus dem Fachpaket 2022: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 pro Buch: 102 € = Gesamtpaket mit 18 Titeln: 1.840 € = 46 Teilnehmer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Angemessener Kostenrahmen: 100 – 110 € pro Buch?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Ziel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: Maximaler </a:t>
            </a: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Teilnahmebeitrag bei 20 Titeln: 2.200 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€ </a:t>
            </a: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54 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Bibliotheken </a:t>
            </a: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erforderlich </a:t>
            </a:r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Ohne Projektförderung dauerhaft zusätzliche 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Grundfinanzierung notwendig?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>
          <a:xfrm>
            <a:off x="10749786" y="6634668"/>
            <a:ext cx="64" cy="12311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1076088" y="6634668"/>
            <a:ext cx="4922759" cy="292388"/>
          </a:xfrm>
        </p:spPr>
        <p:txBody>
          <a:bodyPr/>
          <a:lstStyle/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05.05.2023</a:t>
            </a:r>
          </a:p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11531793" y="6634668"/>
            <a:ext cx="144270" cy="169277"/>
          </a:xfrm>
        </p:spPr>
        <p:txBody>
          <a:bodyPr/>
          <a:lstStyle/>
          <a:p>
            <a:fld id="{D949F9DF-37BD-4CD6-BF49-65BA579E1D7A}" type="slidenum">
              <a:rPr lang="de-DE" sz="11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15</a:t>
            </a:fld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3"/>
          </p:nvPr>
        </p:nvSpPr>
        <p:spPr>
          <a:xfrm>
            <a:off x="1076086" y="687598"/>
            <a:ext cx="9673765" cy="650884"/>
          </a:xfrm>
        </p:spPr>
        <p:txBody>
          <a:bodyPr/>
          <a:lstStyle/>
          <a:p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4. Geld von der Crowd – die </a:t>
            </a:r>
            <a:r>
              <a:rPr lang="de-DE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Schwarmfinanzierung, ein </a:t>
            </a:r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nachhaltiges Geschäftsmodell?</a:t>
            </a:r>
            <a:b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0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25" y="3065431"/>
            <a:ext cx="3071930" cy="1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28E489-36E7-42B6-94D2-8D55BD2E1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087" y="1570539"/>
            <a:ext cx="10340776" cy="4768789"/>
          </a:xfrm>
        </p:spPr>
        <p:txBody>
          <a:bodyPr>
            <a:normAutofit/>
          </a:bodyPr>
          <a:lstStyle/>
          <a:p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Rahmenbedingungen 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für eine internationale Kooperation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Gemeinsamer Sprachraum und vielfältige wissenschaftliche Kooperationen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Wissenschaftler aus A und CH können in deutschen Verlagen Open Access-gefördert publizieren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Integration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der Verlage aus Österreich und der Schweiz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Erweiterung der Finanzierungsbasis durch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zusätzliche Bibliotheken beider Länder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Mögliche Hindernisse: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rechtliche und administrative Komplexität führen zu erheblichen Arbeitsaufwand</a:t>
            </a:r>
          </a:p>
          <a:p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Voraussetzungen: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Fachliche Kooperationspartner in den Partnerländern mit Kontakten zu den Forschungsförderern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Gemeinsames inhaltliches, rechtliches und finanzielles Rahmenkonzept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Anpassung der administrativen Workflows vor dem Hintergrund gestiegener Komplexität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7750" lvl="1" indent="-285750">
              <a:buFont typeface="Wingdings" panose="05000000000000000000" pitchFamily="2" charset="2"/>
              <a:buChar char="§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b="1" dirty="0" smtClean="0"/>
          </a:p>
          <a:p>
            <a:endParaRPr lang="de-DE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9CC25D-26F1-4CE3-A0BD-A2014771D9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6087" y="554877"/>
            <a:ext cx="9835241" cy="650884"/>
          </a:xfrm>
        </p:spPr>
        <p:txBody>
          <a:bodyPr/>
          <a:lstStyle/>
          <a:p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5. Internationale Kooperation – eine Perspektive für </a:t>
            </a:r>
            <a:r>
              <a:rPr lang="de-DE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das Fachpaket Erziehungswissenschaft!?</a:t>
            </a:r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000" b="1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5AB91D-DE2D-4AFF-9067-9AF58F56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87" y="301187"/>
            <a:ext cx="6159947" cy="276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D1E1B5E-27F1-D244-9E3E-AC5CC624A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9786" y="6634668"/>
            <a:ext cx="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FB9ECB2B-DEBD-BA48-B8BB-B90E69809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088" y="6634668"/>
            <a:ext cx="4922759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05.05.2023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CEA2063C-4DC3-7F4F-B507-884798DDD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3787" y="6634668"/>
            <a:ext cx="144270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z="11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16</a:t>
            </a:fld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sz="quarter" idx="3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1881"/>
          <a:stretch>
            <a:fillRect/>
          </a:stretch>
        </p:blipFill>
        <p:spPr>
          <a:xfrm>
            <a:off x="8765971" y="1682670"/>
            <a:ext cx="1526999" cy="648000"/>
          </a:xfr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009" y="1655213"/>
            <a:ext cx="1405825" cy="70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9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28E489-36E7-42B6-94D2-8D55BD2E1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087" y="1434663"/>
            <a:ext cx="10340776" cy="4904666"/>
          </a:xfrm>
        </p:spPr>
        <p:txBody>
          <a:bodyPr>
            <a:normAutofit/>
          </a:bodyPr>
          <a:lstStyle/>
          <a:p>
            <a:endParaRPr lang="de-DE" sz="18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Kooperation - Erste 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Schritte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Interesse potentieller Kooperationspartner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Bildung einer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Arbeitsgruppe FID – Projektpartner                                                                                                            Österreich/Schweiz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Zeitpunkt: ab Herbst 2023</a:t>
            </a:r>
          </a:p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7750" lvl="1" indent="-285750">
              <a:buFont typeface="Wingdings" panose="05000000000000000000" pitchFamily="2" charset="2"/>
              <a:buChar char="§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b="1" dirty="0" smtClean="0"/>
          </a:p>
          <a:p>
            <a:endParaRPr lang="de-DE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9CC25D-26F1-4CE3-A0BD-A2014771D9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6087" y="554878"/>
            <a:ext cx="9984263" cy="697620"/>
          </a:xfrm>
        </p:spPr>
        <p:txBody>
          <a:bodyPr/>
          <a:lstStyle/>
          <a:p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5. Internationale Kooperation – eine Perspektive für </a:t>
            </a:r>
            <a:r>
              <a:rPr lang="de-DE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das Fachpaket </a:t>
            </a:r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Erziehungswissenschaft!?</a:t>
            </a:r>
            <a:b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000" b="1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5AB91D-DE2D-4AFF-9067-9AF58F56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87" y="301186"/>
            <a:ext cx="6159947" cy="276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D1E1B5E-27F1-D244-9E3E-AC5CC624A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9786" y="6634668"/>
            <a:ext cx="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FB9ECB2B-DEBD-BA48-B8BB-B90E69809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088" y="6634668"/>
            <a:ext cx="4922759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05.05.2023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CEA2063C-4DC3-7F4F-B507-884798DDD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0963" y="6634668"/>
            <a:ext cx="157094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z="1100" smtClean="0"/>
              <a:pPr/>
              <a:t>17</a:t>
            </a:fld>
            <a:endParaRPr lang="de-DE" sz="1100" dirty="0"/>
          </a:p>
        </p:txBody>
      </p:sp>
      <p:pic>
        <p:nvPicPr>
          <p:cNvPr id="2" name="Bildplatzhalter 1"/>
          <p:cNvPicPr>
            <a:picLocks noGrp="1" noChangeAspect="1"/>
          </p:cNvPicPr>
          <p:nvPr>
            <p:ph type="pic" sz="quarter" idx="3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1881"/>
          <a:stretch>
            <a:fillRect/>
          </a:stretch>
        </p:blipFill>
        <p:spPr>
          <a:xfrm>
            <a:off x="1076084" y="5141865"/>
            <a:ext cx="2035997" cy="864000"/>
          </a:xfr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060" y="5087865"/>
            <a:ext cx="1943999" cy="972000"/>
          </a:xfrm>
          <a:prstGeom prst="rect">
            <a:avLst/>
          </a:prstGeom>
        </p:spPr>
      </p:pic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753068770"/>
              </p:ext>
            </p:extLst>
          </p:nvPr>
        </p:nvGraphicFramePr>
        <p:xfrm>
          <a:off x="3609895" y="1844567"/>
          <a:ext cx="7015655" cy="441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7846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F67DDAB-A029-4F51-840C-C39A868C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22" y="3152001"/>
            <a:ext cx="11157743" cy="553998"/>
          </a:xfrm>
        </p:spPr>
        <p:txBody>
          <a:bodyPr/>
          <a:lstStyle/>
          <a:p>
            <a:r>
              <a:rPr lang="de-DE" dirty="0"/>
              <a:t>Willkommen</a:t>
            </a:r>
          </a:p>
        </p:txBody>
      </p:sp>
      <p:pic>
        <p:nvPicPr>
          <p:cNvPr id="7" name="Bildplatzhalter 6" descr="Ein Bild, das Szene, Weg, Straße, Autobahn enthält.&#10;&#10;Automatisch generierte Beschreibung">
            <a:extLst>
              <a:ext uri="{FF2B5EF4-FFF2-40B4-BE49-F238E27FC236}">
                <a16:creationId xmlns:a16="http://schemas.microsoft.com/office/drawing/2014/main" id="{F102349E-C0CB-48C9-B45D-93A90199EA4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11875"/>
          <a:stretch/>
        </p:blipFill>
        <p:spPr>
          <a:xfrm>
            <a:off x="0" y="1046163"/>
            <a:ext cx="12192000" cy="6192839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</p:pic>
      <p:sp>
        <p:nvSpPr>
          <p:cNvPr id="10" name="Textplatzhalter 1">
            <a:extLst>
              <a:ext uri="{FF2B5EF4-FFF2-40B4-BE49-F238E27FC236}">
                <a16:creationId xmlns:a16="http://schemas.microsoft.com/office/drawing/2014/main" id="{0929D37D-D338-074C-AF1F-C9FBABBB42F4}"/>
              </a:ext>
            </a:extLst>
          </p:cNvPr>
          <p:cNvSpPr>
            <a:spLocks noGrp="1"/>
          </p:cNvSpPr>
          <p:nvPr/>
        </p:nvSpPr>
        <p:spPr>
          <a:xfrm>
            <a:off x="0" y="1046164"/>
            <a:ext cx="12192000" cy="6192839"/>
          </a:xfrm>
          <a:prstGeom prst="rect">
            <a:avLst/>
          </a:prstGeom>
          <a:gradFill>
            <a:gsLst>
              <a:gs pos="50000">
                <a:srgbClr val="04316A">
                  <a:alpha val="50000"/>
                </a:srgb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600000" tIns="132000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lang="de-DE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1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3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5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72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90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08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26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1440000" indent="-180000" algn="l" defTabSz="6858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07000"/>
              </a:lnSpc>
            </a:pPr>
            <a:endParaRPr lang="de-DE" sz="36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de-DE" sz="36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Vielen Dank für Ihr Interesse und Ihre Aufmerksamkeit !</a:t>
            </a:r>
            <a:endParaRPr lang="de-DE" sz="36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de-DE" sz="3333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de-DE" sz="2667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Rückfragen und Anmerkungen gerne an</a:t>
            </a:r>
          </a:p>
          <a:p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. Rainer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Plappert</a:t>
            </a:r>
          </a:p>
          <a:p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rainer.plappert@fau.de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de-DE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Tel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.: +49 9131 85 22 163</a:t>
            </a:r>
          </a:p>
          <a:p>
            <a:pPr>
              <a:lnSpc>
                <a:spcPct val="107000"/>
              </a:lnSpc>
            </a:pPr>
            <a:endParaRPr lang="de-DE" sz="3333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de-DE" sz="2000" b="0" dirty="0">
                <a:latin typeface="Calibri" panose="020F0502020204030204" pitchFamily="34" charset="0"/>
                <a:cs typeface="Calibri" panose="020F0502020204030204" pitchFamily="34" charset="0"/>
              </a:rPr>
              <a:t>1. Bibliothekskongress Innsbruck 05.05.2023</a:t>
            </a:r>
          </a:p>
          <a:p>
            <a:pPr>
              <a:lnSpc>
                <a:spcPct val="107000"/>
              </a:lnSpc>
            </a:pPr>
            <a:endParaRPr lang="de-DE" sz="3333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4607CD3B-94A1-5845-991E-3B5CAF0DECB8}"/>
              </a:ext>
            </a:extLst>
          </p:cNvPr>
          <p:cNvSpPr txBox="1">
            <a:spLocks/>
          </p:cNvSpPr>
          <p:nvPr/>
        </p:nvSpPr>
        <p:spPr>
          <a:xfrm>
            <a:off x="520166" y="2971955"/>
            <a:ext cx="4979506" cy="9140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6600" dirty="0">
              <a:cs typeface="FAUSans Office" panose="020B05040101010101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481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9C7265-236B-4C33-BA3C-2F18C6EC11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086" y="1646195"/>
            <a:ext cx="4922760" cy="4745551"/>
          </a:xfrm>
        </p:spPr>
        <p:txBody>
          <a:bodyPr>
            <a:noAutofit/>
          </a:bodyPr>
          <a:lstStyle/>
          <a:p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 Open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Access Transformation in der Erziehungswissenschaft - Akteure und Ziele</a:t>
            </a:r>
            <a:b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2. Das Modell „Open Access E-Book-Fachpakete“ </a:t>
            </a:r>
            <a:endParaRPr lang="de-DE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3. Das Fachpaket Erziehungswissenschaft im Praxistest</a:t>
            </a:r>
            <a:b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4. Geld von der Crowd – die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Schwarm-finanzierung, ein nachhaltiges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Geschäftsmodell?</a:t>
            </a:r>
            <a:b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5. Internationale Kooperation – eine Perspektive für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das Fachpaket Erziehungswissenschaft!?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1800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F78A223-BDAD-49EC-B5E7-DBADD099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87" y="554627"/>
            <a:ext cx="4922759" cy="276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08D5002-CE98-4178-9670-FF84A064E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6087" y="648958"/>
            <a:ext cx="6159947" cy="772199"/>
          </a:xfrm>
        </p:spPr>
        <p:txBody>
          <a:bodyPr/>
          <a:lstStyle/>
          <a:p>
            <a:r>
              <a:rPr 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Meine Themen</a:t>
            </a:r>
          </a:p>
          <a:p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8FE656B6-8878-7D47-8DF0-3DAEFD185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9786" y="6634668"/>
            <a:ext cx="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E983787E-A9DF-0C4E-8E4B-C4C87344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087" y="6634668"/>
            <a:ext cx="4922759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05.05.2023</a:t>
            </a:r>
          </a:p>
          <a:p>
            <a:pPr algn="ctr"/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A753E904-0F5C-FF46-8A6E-1380D1866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5921" y="6634668"/>
            <a:ext cx="72136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z="11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38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3" b="20313"/>
          <a:stretch>
            <a:fillRect/>
          </a:stretch>
        </p:blipFill>
        <p:spPr>
          <a:xfrm>
            <a:off x="8049539" y="2835409"/>
            <a:ext cx="2908670" cy="1156325"/>
          </a:xfrm>
        </p:spPr>
      </p:pic>
      <p:pic>
        <p:nvPicPr>
          <p:cNvPr id="9" name="Bildplatzhalter 8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055"/>
          <a:stretch>
            <a:fillRect/>
          </a:stretch>
        </p:blipFill>
        <p:spPr/>
      </p:pic>
      <p:sp>
        <p:nvSpPr>
          <p:cNvPr id="3" name="Abgerundetes Rechteck 2"/>
          <p:cNvSpPr/>
          <p:nvPr/>
        </p:nvSpPr>
        <p:spPr>
          <a:xfrm>
            <a:off x="6328372" y="6301212"/>
            <a:ext cx="5223850" cy="1901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Hauptbibliothek Erlangen             © Universitätsbibliothek Erlangen-Nürnberg</a:t>
            </a:r>
            <a:endParaRPr kumimoji="0" lang="de-DE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3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9C7265-236B-4C33-BA3C-2F18C6EC11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6170" y="1513491"/>
            <a:ext cx="11380205" cy="4859589"/>
          </a:xfrm>
        </p:spPr>
        <p:txBody>
          <a:bodyPr>
            <a:normAutofit/>
          </a:bodyPr>
          <a:lstStyle/>
          <a:p>
            <a:r>
              <a:rPr lang="de-DE" sz="1900" b="1" i="1" dirty="0">
                <a:latin typeface="Calibri" panose="020F0502020204030204" pitchFamily="34" charset="0"/>
              </a:rPr>
              <a:t>Fachinformationsdienst (FID) Erziehungswissenschaft und Bildungsforschung</a:t>
            </a:r>
          </a:p>
          <a:p>
            <a:r>
              <a:rPr lang="de-DE" sz="1800" i="1" dirty="0">
                <a:latin typeface="Calibri" panose="020F0502020204030204" pitchFamily="34" charset="0"/>
              </a:rPr>
              <a:t>Von der Deutschen Forschungsgemeinschaft (DFG) geförderter Fachinformationsdienst für die </a:t>
            </a:r>
            <a:r>
              <a:rPr lang="de-DE" sz="1800" i="1" dirty="0" smtClean="0">
                <a:latin typeface="Calibri" panose="020F0502020204030204" pitchFamily="34" charset="0"/>
              </a:rPr>
              <a:t>Wissenschaft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Projektpartner: 1 Forschungsinstitut, 4 Bibliotheken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Unterstützung der Wissenschaft bei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Recherche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 und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Zugriff auf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internationale forschungsrelevante                                                                                       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Literatur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Ressourcen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Veränderung des Publikationsprozesses hin zu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Open                                                                                                                  Access </a:t>
            </a:r>
          </a:p>
          <a:p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Weitere Informationen zum FID: </a:t>
            </a:r>
          </a:p>
          <a:p>
            <a:r>
              <a:rPr lang="de-DE" i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de-DE" i="1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www.dipf.de/de/forschung/aktuelle-projekte/fachinformationsdienst-                                                                                                             erziehungswissenschaft-und-bildungsforschung#0</a:t>
            </a:r>
            <a:endParaRPr lang="de-DE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08D5002-CE98-4178-9670-FF84A064E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6087" y="648957"/>
            <a:ext cx="9154391" cy="338554"/>
          </a:xfrm>
        </p:spPr>
        <p:txBody>
          <a:bodyPr/>
          <a:lstStyle/>
          <a:p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1. Open Access Transformation in der Erziehungswissenschaft - Akteure und Ziele</a:t>
            </a:r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8FE656B6-8878-7D47-8DF0-3DAEFD185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9786" y="6634668"/>
            <a:ext cx="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E983787E-A9DF-0C4E-8E4B-C4C87344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087" y="6634668"/>
            <a:ext cx="4922759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05.05.2023</a:t>
            </a:r>
          </a:p>
          <a:p>
            <a:pPr algn="ctr"/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A753E904-0F5C-FF46-8A6E-1380D1866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5921" y="6634668"/>
            <a:ext cx="72136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z="11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38"/>
          </p:nvPr>
        </p:nvSpPr>
        <p:spPr/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951221733"/>
              </p:ext>
            </p:extLst>
          </p:nvPr>
        </p:nvGraphicFramePr>
        <p:xfrm>
          <a:off x="6378688" y="2317532"/>
          <a:ext cx="5368158" cy="40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bgerundetes Rechteck 3"/>
          <p:cNvSpPr/>
          <p:nvPr/>
        </p:nvSpPr>
        <p:spPr>
          <a:xfrm>
            <a:off x="8538563" y="3704971"/>
            <a:ext cx="1048407" cy="969580"/>
          </a:xfrm>
          <a:prstGeom prst="roundRect">
            <a:avLst/>
          </a:prstGeom>
          <a:gradFill>
            <a:gsLst>
              <a:gs pos="83000">
                <a:schemeClr val="accent3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de-DE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FID</a:t>
            </a:r>
          </a:p>
        </p:txBody>
      </p:sp>
    </p:spTree>
    <p:extLst>
      <p:ext uri="{BB962C8B-B14F-4D97-AF65-F5344CB8AC3E}">
        <p14:creationId xmlns:p14="http://schemas.microsoft.com/office/powerpoint/2010/main" val="4822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FC99683-2EA7-43A3-BCB1-E32040248A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9206" y="1651514"/>
            <a:ext cx="5006802" cy="4411673"/>
          </a:xfrm>
        </p:spPr>
        <p:txBody>
          <a:bodyPr>
            <a:normAutofit fontScale="85000" lnSpcReduction="20000"/>
          </a:bodyPr>
          <a:lstStyle/>
          <a:p>
            <a:r>
              <a:rPr lang="de-DE" sz="2100" b="1" i="1" dirty="0">
                <a:latin typeface="Calibri" panose="020F0502020204030204" pitchFamily="34" charset="0"/>
                <a:cs typeface="Calibri" panose="020F0502020204030204" pitchFamily="34" charset="0"/>
              </a:rPr>
              <a:t>Fachcommunity </a:t>
            </a:r>
            <a:r>
              <a:rPr lang="de-DE" sz="21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Erziehungswissenschaft</a:t>
            </a:r>
          </a:p>
          <a:p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de-DE" sz="2100" i="1" dirty="0">
                <a:latin typeface="Calibri" panose="020F0502020204030204" pitchFamily="34" charset="0"/>
                <a:cs typeface="Calibri" panose="020F0502020204030204" pitchFamily="34" charset="0"/>
              </a:rPr>
              <a:t>6.000 </a:t>
            </a:r>
            <a:r>
              <a:rPr lang="de-DE" sz="21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Personen </a:t>
            </a:r>
            <a:r>
              <a:rPr lang="de-DE" sz="2100" i="1" dirty="0">
                <a:latin typeface="Calibri" panose="020F0502020204030204" pitchFamily="34" charset="0"/>
                <a:cs typeface="Calibri" panose="020F0502020204030204" pitchFamily="34" charset="0"/>
              </a:rPr>
              <a:t>in Deutschland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100" i="1" dirty="0">
                <a:latin typeface="Calibri" panose="020F0502020204030204" pitchFamily="34" charset="0"/>
                <a:cs typeface="Calibri" panose="020F0502020204030204" pitchFamily="34" charset="0"/>
              </a:rPr>
              <a:t>&gt; 25 Sub- bzw. Unterdisziplinen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100" i="1" dirty="0">
                <a:latin typeface="Calibri" panose="020F0502020204030204" pitchFamily="34" charset="0"/>
                <a:cs typeface="Calibri" panose="020F0502020204030204" pitchFamily="34" charset="0"/>
              </a:rPr>
              <a:t>Interdisziplinär stark vernetzt innerhalb der Geistes- und Sozialwissenschaften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100" i="1" dirty="0">
                <a:latin typeface="Calibri" panose="020F0502020204030204" pitchFamily="34" charset="0"/>
                <a:cs typeface="Calibri" panose="020F0502020204030204" pitchFamily="34" charset="0"/>
              </a:rPr>
              <a:t>Geringe Drittmittel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100" i="1" dirty="0">
                <a:latin typeface="Calibri" panose="020F0502020204030204" pitchFamily="34" charset="0"/>
                <a:cs typeface="Calibri" panose="020F0502020204030204" pitchFamily="34" charset="0"/>
              </a:rPr>
              <a:t>daher wenig Mittel zum „Freikauf“ von OA-Publikationen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100" i="1" dirty="0">
                <a:latin typeface="Calibri" panose="020F0502020204030204" pitchFamily="34" charset="0"/>
                <a:cs typeface="Calibri" panose="020F0502020204030204" pitchFamily="34" charset="0"/>
              </a:rPr>
              <a:t>Finanzielle Verantwortung für Open Access auf Seite der Autoren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559130C-68C1-4E01-870C-DC07059062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4285" y="1617935"/>
            <a:ext cx="5105663" cy="4648481"/>
          </a:xfrm>
        </p:spPr>
        <p:txBody>
          <a:bodyPr>
            <a:normAutofit/>
          </a:bodyPr>
          <a:lstStyle/>
          <a:p>
            <a:r>
              <a:rPr 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Publikationswesen für die </a:t>
            </a: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Erziehungswissenschaft</a:t>
            </a:r>
            <a:r>
              <a:rPr lang="de-DE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8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Meist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kleine und mittelständische Verlage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Bücher im niedrigen Preissegment mit geringen Erlösen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Verlage oft gegenüber Open Access auf-geschlossen und an einer institutionellen Finanzierung als OA-Publikation interessiert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Keine verlagsübergreifende finanzielle Lösung </a:t>
            </a:r>
          </a:p>
          <a:p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0B03F4-533B-4BDB-B6E0-D8C3FEAD8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87" y="301187"/>
            <a:ext cx="6159947" cy="276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7AED746-BD17-4FB0-9B52-741443D582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6086" y="648957"/>
            <a:ext cx="9673764" cy="338554"/>
          </a:xfrm>
        </p:spPr>
        <p:txBody>
          <a:bodyPr/>
          <a:lstStyle/>
          <a:p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1. Open Access Transformation in der Erziehungswissenschaft - Akteure und Ziele</a:t>
            </a:r>
            <a:endParaRPr lang="de-DE" sz="2000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3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14813"/>
          <a:stretch>
            <a:fillRect/>
          </a:stretch>
        </p:blipFill>
        <p:spPr>
          <a:xfrm>
            <a:off x="3290428" y="2107492"/>
            <a:ext cx="2529520" cy="887956"/>
          </a:xfrm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FFCDA97A-87AF-9943-A49B-7798A1514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9786" y="6634668"/>
            <a:ext cx="65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E644275B-622B-6547-B6AB-C55E6C38CC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088" y="6634668"/>
            <a:ext cx="4922759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05.05.2023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3A307E6D-EEE4-3F46-A925-8E9E103AB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5921" y="6634668"/>
            <a:ext cx="72136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z="11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4</a:t>
            </a:fld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54" y="2007939"/>
            <a:ext cx="1267485" cy="10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28E489-36E7-42B6-94D2-8D55BD2E1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087" y="1659752"/>
            <a:ext cx="10041971" cy="4679577"/>
          </a:xfrm>
        </p:spPr>
        <p:txBody>
          <a:bodyPr>
            <a:normAutofit/>
          </a:bodyPr>
          <a:lstStyle/>
          <a:p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Das Open Access Fachpaket Erziehungswissenschaft </a:t>
            </a: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im Vergleich zu </a:t>
            </a: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anderen Transformationspaketen </a:t>
            </a:r>
          </a:p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Finanzierungsmodell: Kooperative Schwarmfinanzierung „Crowdfunding“ ggfs. + Fördermittel </a:t>
            </a:r>
          </a:p>
          <a:p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Unterschiede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Verantwortung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liegt beim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FID und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außerhalb kommerzieller                                                Verlagsstrukturen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Verlagsungebunden und Verlagsübergreifend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ausgerichtet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Titelauswahl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durch unabhängiges Fachgremium nach inhaltlichen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und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disziplinspezifischen Kriterien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Besondere Berücksichtigung des wissenschaftlichen Nachwuchses im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Auswahlprozess 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Alle Titel sind zum Zeitpunkt der Teilnahmeumfrage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bekannt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9CC25D-26F1-4CE3-A0BD-A2014771D9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6087" y="648957"/>
            <a:ext cx="8861931" cy="338554"/>
          </a:xfrm>
        </p:spPr>
        <p:txBody>
          <a:bodyPr/>
          <a:lstStyle/>
          <a:p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2. Das Modell „Open Access E-Book-Fachpakete</a:t>
            </a:r>
            <a:r>
              <a:rPr lang="de-DE" sz="2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de-DE" sz="2000" b="1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5AB91D-DE2D-4AFF-9067-9AF58F56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87" y="301187"/>
            <a:ext cx="6159947" cy="276999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38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r="17153"/>
          <a:stretch>
            <a:fillRect/>
          </a:stretch>
        </p:blipFill>
        <p:spPr>
          <a:xfrm>
            <a:off x="5998847" y="2009731"/>
            <a:ext cx="1370674" cy="492955"/>
          </a:xfr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D1E1B5E-27F1-D244-9E3E-AC5CC624A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9786" y="6634668"/>
            <a:ext cx="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FB9ECB2B-DEBD-BA48-B8BB-B90E69809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088" y="6634668"/>
            <a:ext cx="4922759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05.05.2023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CEA2063C-4DC3-7F4F-B507-884798DDD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5921" y="6634668"/>
            <a:ext cx="72136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z="11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71" y="2052581"/>
            <a:ext cx="3386503" cy="4501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09" y="3196990"/>
            <a:ext cx="3210200" cy="16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2608A24F-B0CA-4AAA-BA84-364AD4B3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87" y="301187"/>
            <a:ext cx="6159947" cy="276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D6E9304-FDC5-4625-BCAD-B1F488BBCF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6086" y="648958"/>
            <a:ext cx="8746670" cy="338554"/>
          </a:xfrm>
        </p:spPr>
        <p:txBody>
          <a:bodyPr/>
          <a:lstStyle/>
          <a:p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2. Das Modell „Open Access E-Book-Fachpakete“ </a:t>
            </a:r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D9CA2FE-6CE4-4A4F-BF28-E7E22A2070C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131D841D-2414-3644-98FE-FB1C1E971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9786" y="6634668"/>
            <a:ext cx="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23D5AF27-7666-D644-9639-3B4F402FA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088" y="6634668"/>
            <a:ext cx="4922759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05.05.2023</a:t>
            </a:r>
          </a:p>
          <a:p>
            <a:endParaRPr lang="de-DE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075DA8E3-A3E5-D74D-8F95-FBABED3E8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5921" y="6634668"/>
            <a:ext cx="72136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z="11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6</a:t>
            </a:fld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405760" y="15416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graphicFrame>
        <p:nvGraphicFramePr>
          <p:cNvPr id="19" name="Diagramm 18"/>
          <p:cNvGraphicFramePr/>
          <p:nvPr>
            <p:extLst>
              <p:ext uri="{D42A27DB-BD31-4B8C-83A1-F6EECF244321}">
                <p14:modId xmlns:p14="http://schemas.microsoft.com/office/powerpoint/2010/main" val="228703830"/>
              </p:ext>
            </p:extLst>
          </p:nvPr>
        </p:nvGraphicFramePr>
        <p:xfrm>
          <a:off x="1405760" y="1497724"/>
          <a:ext cx="9774621" cy="4713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9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6FCA3D8-41AB-45E4-BC99-E771F3136F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6086" y="648958"/>
            <a:ext cx="8715934" cy="319639"/>
          </a:xfrm>
        </p:spPr>
        <p:txBody>
          <a:bodyPr/>
          <a:lstStyle/>
          <a:p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2. Das Modell „Open Access E-Book-Fachpakete“ </a:t>
            </a:r>
            <a:endParaRPr lang="de-DE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AF9D65C4-0C92-40A6-8E15-9C5AB02D9B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0923DD2E-AB4D-104E-8707-09FFF53B9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30478" y="6634668"/>
            <a:ext cx="519373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05.05.2023</a:t>
            </a:r>
            <a:endParaRPr lang="de-DE" dirty="0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7B213831-C2EF-8247-883A-981A071C0A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088" y="6634668"/>
            <a:ext cx="4922759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05.05.2023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C1B1A269-2BAF-9041-B9A7-324268E09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5921" y="6634668"/>
            <a:ext cx="72136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z="11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7</a:t>
            </a:fld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Pfeil nach rechts 1"/>
          <p:cNvSpPr/>
          <p:nvPr/>
        </p:nvSpPr>
        <p:spPr>
          <a:xfrm>
            <a:off x="801702" y="2097743"/>
            <a:ext cx="10711543" cy="3573074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endParaRPr lang="de-DE" sz="16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957942" y="2620250"/>
            <a:ext cx="1480456" cy="2343631"/>
          </a:xfrm>
          <a:prstGeom prst="roundRect">
            <a:avLst>
              <a:gd name="adj" fmla="val 24214"/>
            </a:avLst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 algn="ctr"/>
            <a:r>
              <a:rPr lang="de-DE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Konzept-entwicklung</a:t>
            </a:r>
          </a:p>
          <a:p>
            <a:pPr lvl="0" algn="ctr"/>
            <a:endParaRPr lang="de-DE" sz="1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Kriterien</a:t>
            </a:r>
          </a:p>
          <a:p>
            <a:pPr lvl="0" algn="ctr"/>
            <a:r>
              <a:rPr lang="de-DE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Rahmen-bedingungen </a:t>
            </a:r>
          </a:p>
          <a:p>
            <a:pPr lvl="0" algn="ctr"/>
            <a:r>
              <a:rPr lang="de-DE" sz="1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Kommuni-kation </a:t>
            </a:r>
            <a:r>
              <a:rPr lang="de-DE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mit Verlagen / Autoren</a:t>
            </a:r>
          </a:p>
          <a:p>
            <a:pPr lvl="0" algn="ctr"/>
            <a:r>
              <a:rPr lang="de-DE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Beirat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594639" y="2620255"/>
            <a:ext cx="1480456" cy="2343631"/>
          </a:xfrm>
          <a:prstGeom prst="roundRect">
            <a:avLst>
              <a:gd name="adj" fmla="val 24214"/>
            </a:avLst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 algn="ctr"/>
            <a:r>
              <a:rPr lang="de-DE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Einreichung der Titel durch Verlage</a:t>
            </a:r>
          </a:p>
          <a:p>
            <a:pPr lvl="0" algn="ctr"/>
            <a:endParaRPr lang="de-DE" sz="1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Formale </a:t>
            </a:r>
            <a:r>
              <a:rPr lang="de-DE" sz="12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Prüfung</a:t>
            </a:r>
            <a:endParaRPr lang="de-DE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4231336" y="2620255"/>
            <a:ext cx="1480456" cy="2343631"/>
          </a:xfrm>
          <a:prstGeom prst="roundRect">
            <a:avLst>
              <a:gd name="adj" fmla="val 24214"/>
            </a:avLst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 algn="ctr"/>
            <a:r>
              <a:rPr lang="de-DE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Fachliche </a:t>
            </a:r>
            <a:r>
              <a:rPr lang="de-DE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Begut</a:t>
            </a:r>
            <a:r>
              <a:rPr lang="de-DE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-achtung </a:t>
            </a:r>
            <a:r>
              <a:rPr lang="de-DE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lang="de-DE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Auswahl</a:t>
            </a:r>
          </a:p>
          <a:p>
            <a:pPr lvl="0" algn="ctr"/>
            <a:endParaRPr lang="de-DE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Fachgremium</a:t>
            </a:r>
            <a:endParaRPr lang="de-DE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de-DE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5877000" y="2620254"/>
            <a:ext cx="1480456" cy="2343631"/>
          </a:xfrm>
          <a:prstGeom prst="roundRect">
            <a:avLst>
              <a:gd name="adj" fmla="val 24214"/>
            </a:avLst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 algn="ctr"/>
            <a:r>
              <a:rPr lang="de-DE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Teilnahme-umfrage</a:t>
            </a:r>
          </a:p>
          <a:p>
            <a:pPr lvl="0" algn="ctr"/>
            <a:r>
              <a:rPr lang="de-DE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„Pledging“</a:t>
            </a:r>
          </a:p>
          <a:p>
            <a:pPr lvl="0" algn="ctr"/>
            <a:endParaRPr lang="de-DE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de-DE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Teilnehmer-zahl  er-reicht?</a:t>
            </a:r>
          </a:p>
          <a:p>
            <a:pPr lvl="0" algn="ctr"/>
            <a:endParaRPr lang="de-DE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7545706" y="2620251"/>
            <a:ext cx="1480456" cy="2343631"/>
          </a:xfrm>
          <a:prstGeom prst="roundRect">
            <a:avLst>
              <a:gd name="adj" fmla="val 24214"/>
            </a:avLst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 algn="ctr"/>
            <a:r>
              <a:rPr lang="de-DE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Verträge zwischen</a:t>
            </a:r>
          </a:p>
          <a:p>
            <a:pPr lvl="0" algn="ctr"/>
            <a:r>
              <a:rPr lang="de-DE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FID und Verlagen</a:t>
            </a:r>
          </a:p>
          <a:p>
            <a:pPr lvl="0"/>
            <a:endParaRPr lang="de-DE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9159361" y="2620252"/>
            <a:ext cx="1480456" cy="2343631"/>
          </a:xfrm>
          <a:prstGeom prst="roundRect">
            <a:avLst>
              <a:gd name="adj" fmla="val 24214"/>
            </a:avLst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lvl="0"/>
            <a:r>
              <a:rPr lang="de-DE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>Publikation der E-Books</a:t>
            </a:r>
          </a:p>
          <a:p>
            <a:pPr lvl="0"/>
            <a:endParaRPr lang="de-DE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de-DE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Finanzierung der Verlage</a:t>
            </a:r>
          </a:p>
          <a:p>
            <a:pPr lvl="0"/>
            <a:r>
              <a:rPr lang="de-DE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Rechnung  an teilnehmende Bibliotheken</a:t>
            </a:r>
          </a:p>
          <a:p>
            <a:pPr lvl="0"/>
            <a:endParaRPr lang="de-DE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1017015" y="5670817"/>
            <a:ext cx="1362311" cy="4226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September- Dezember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2642993" y="5670817"/>
            <a:ext cx="3037632" cy="4226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 - April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5932011" y="5670817"/>
            <a:ext cx="1362311" cy="4226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- August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7604779" y="5670817"/>
            <a:ext cx="1362311" cy="4226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9218434" y="5674659"/>
            <a:ext cx="1362311" cy="42262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lnSpc>
                <a:spcPct val="110000"/>
              </a:lnSpc>
              <a:spcAft>
                <a:spcPts val="1200"/>
              </a:spcAft>
            </a:pPr>
            <a:r>
              <a:rPr lang="de-DE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Oktober-September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86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88EA5F1-0241-448D-8ECB-785F78F4E2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2797" y="1468883"/>
            <a:ext cx="5739896" cy="4682539"/>
          </a:xfrm>
        </p:spPr>
        <p:txBody>
          <a:bodyPr>
            <a:normAutofit fontScale="92500" lnSpcReduction="20000"/>
          </a:bodyPr>
          <a:lstStyle/>
          <a:p>
            <a:r>
              <a:rPr lang="de-DE" sz="1800" b="1" dirty="0">
                <a:latin typeface="Calibri" panose="020F0502020204030204" pitchFamily="34" charset="0"/>
                <a:cs typeface="Calibri" panose="020F0502020204030204" pitchFamily="34" charset="0"/>
              </a:rPr>
              <a:t>Fachpaket 2022 – Ergebnis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29 Einreichungen von 7 Verlagen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</a:t>
            </a:r>
            <a:r>
              <a:rPr lang="de-DE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(Budrich, Klinkhardt</a:t>
            </a:r>
            <a:r>
              <a:rPr lang="de-DE" sz="15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500" i="1" dirty="0">
                <a:latin typeface="Calibri" panose="020F0502020204030204" pitchFamily="34" charset="0"/>
                <a:cs typeface="Calibri" panose="020F0502020204030204" pitchFamily="34" charset="0"/>
              </a:rPr>
              <a:t>Transcript</a:t>
            </a:r>
            <a:r>
              <a:rPr lang="de-DE" sz="15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Universitäts-                                                   </a:t>
            </a:r>
            <a:r>
              <a:rPr lang="de-DE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verlag</a:t>
            </a:r>
            <a:r>
              <a:rPr lang="de-DE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500" i="1" dirty="0">
                <a:latin typeface="Calibri" panose="020F0502020204030204" pitchFamily="34" charset="0"/>
                <a:cs typeface="Calibri" panose="020F0502020204030204" pitchFamily="34" charset="0"/>
              </a:rPr>
              <a:t>Webler, </a:t>
            </a:r>
            <a:r>
              <a:rPr lang="de-DE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Waxmann</a:t>
            </a:r>
            <a:r>
              <a:rPr lang="de-DE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wbv</a:t>
            </a:r>
            <a:r>
              <a:rPr lang="de-DE" sz="15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Wissenschaft-                                                            </a:t>
            </a:r>
            <a:r>
              <a:rPr lang="de-DE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liche</a:t>
            </a:r>
            <a:r>
              <a:rPr lang="de-DE" sz="15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Buchgesellschaft</a:t>
            </a:r>
            <a:r>
              <a:rPr lang="de-DE" sz="15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18 Titel </a:t>
            </a: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ausgewählt</a:t>
            </a:r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Hohe fachliche 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Bandbreite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46 Teilnehmer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Kosten pro Einrichtung 1.000 €  </a:t>
            </a:r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(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kalkuliert 1.840 €)</a:t>
            </a:r>
          </a:p>
          <a:p>
            <a:endParaRPr lang="de-DE" sz="18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Ausblick auf das Fachpaket 2023: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39 Einreichungen von 12 Verlagen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22 Titel </a:t>
            </a:r>
            <a:r>
              <a:rPr 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ausgewählt</a:t>
            </a: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Neue Teilnahmerunde ab Mai 2023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CA97E57-D554-4D35-ABE8-74794DCC53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6086" y="644634"/>
            <a:ext cx="9323900" cy="338554"/>
          </a:xfrm>
        </p:spPr>
        <p:txBody>
          <a:bodyPr/>
          <a:lstStyle/>
          <a:p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2. Das Modell „Open Access E-Book-Fachpakete“ </a:t>
            </a:r>
            <a:endParaRPr lang="de-DE" sz="2000" b="1" dirty="0"/>
          </a:p>
        </p:txBody>
      </p:sp>
      <p:graphicFrame>
        <p:nvGraphicFramePr>
          <p:cNvPr id="14" name="Inhaltsplatzhalter 13" title="Verteilung nach Fachgebiet">
            <a:extLst>
              <a:ext uri="{FF2B5EF4-FFF2-40B4-BE49-F238E27FC236}">
                <a16:creationId xmlns:a16="http://schemas.microsoft.com/office/drawing/2014/main" id="{01F3A4B0-FC67-4C2C-8F00-95188F36400F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3840549533"/>
              </p:ext>
            </p:extLst>
          </p:nvPr>
        </p:nvGraphicFramePr>
        <p:xfrm>
          <a:off x="6663350" y="1468883"/>
          <a:ext cx="5069941" cy="495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DEE57822-9AF8-E942-9AA6-34C6FA546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9786" y="6634668"/>
            <a:ext cx="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18161815-F1EC-764E-A5FF-D3A73D96A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088" y="6634668"/>
            <a:ext cx="4922759" cy="2923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05.05.2023</a:t>
            </a:r>
          </a:p>
          <a:p>
            <a:endParaRPr lang="de-DE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122D3A6C-03D5-ED49-B660-525F82C1DD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5921" y="6634668"/>
            <a:ext cx="72136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z="11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38"/>
          </p:nvPr>
        </p:nvSpPr>
        <p:spPr/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150" y="1468883"/>
            <a:ext cx="3321634" cy="499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28E489-36E7-42B6-94D2-8D55BD2E1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6087" y="1659752"/>
            <a:ext cx="10041971" cy="4679577"/>
          </a:xfrm>
        </p:spPr>
        <p:txBody>
          <a:bodyPr>
            <a:normAutofit/>
          </a:bodyPr>
          <a:lstStyle/>
          <a:p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Lessons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learned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“  - Potentiale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Konzept des verlagsunabhängigen, fachlich 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kuratierten</a:t>
            </a: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 Fachpakets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Workflows inklusive Teilnahmeumfrage „Pledging“ bestehen im Praxistest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Sehr gute Zusammenarbeit mit allen Akteuren „Verlage – Fachgremium – Bibliotheken – FID-Partner“</a:t>
            </a:r>
          </a:p>
          <a:p>
            <a:endParaRPr lang="de-DE" sz="18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de-DE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geht noch besser - Handlungsbedarf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Wissenschaftlichen Nachwuchs über Verlage und zusätzlich Fachgesellschaften erreichen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Stärkere Repräsentanz der Monografien im Fachpaket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Auswahlprozess für Verlage transparenter gestalten (anonymes Fachgremium, Ablehnungskriterien)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Optimierung der Vertragsvereinbarung „Verlage – FID – Teilnehmer“ und der Geschäftsprozesse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800" i="1" dirty="0">
                <a:latin typeface="Calibri" panose="020F0502020204030204" pitchFamily="34" charset="0"/>
                <a:cs typeface="Calibri" panose="020F0502020204030204" pitchFamily="34" charset="0"/>
              </a:rPr>
              <a:t>Optimierung des Kostenmodells? Gegensätzliche Interessen von Verlagen und Bibliotheken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B9CC25D-26F1-4CE3-A0BD-A2014771D9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6087" y="648957"/>
            <a:ext cx="8861931" cy="338554"/>
          </a:xfrm>
        </p:spPr>
        <p:txBody>
          <a:bodyPr/>
          <a:lstStyle/>
          <a:p>
            <a:r>
              <a:rPr lang="de-DE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3. Das Fachpaket Erziehungswissenschaft im Praxistest</a:t>
            </a:r>
            <a:endParaRPr lang="de-DE" sz="2000" b="1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5AB91D-DE2D-4AFF-9067-9AF58F56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087" y="301187"/>
            <a:ext cx="6159947" cy="27699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5D1E1B5E-27F1-D244-9E3E-AC5CC624A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49786" y="6634668"/>
            <a:ext cx="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FB9ECB2B-DEBD-BA48-B8BB-B90E69809D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6088" y="6634668"/>
            <a:ext cx="4922759" cy="1692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Österreichischer Bibliothekskongress </a:t>
            </a:r>
            <a:r>
              <a:rPr lang="de-DE" sz="1100" dirty="0">
                <a:latin typeface="Calibri" panose="020F0502020204030204" pitchFamily="34" charset="0"/>
                <a:cs typeface="Calibri" panose="020F0502020204030204" pitchFamily="34" charset="0"/>
              </a:rPr>
              <a:t>Innsbruck </a:t>
            </a:r>
            <a:r>
              <a:rPr lang="de-DE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05.05.2023</a:t>
            </a:r>
            <a:endParaRPr lang="de-DE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CEA2063C-4DC3-7F4F-B507-884798DDD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9510" y="6634668"/>
            <a:ext cx="78547" cy="169277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z="1100" smtClean="0"/>
              <a:pPr/>
              <a:t>9</a:t>
            </a:fld>
            <a:endParaRPr lang="de-DE" sz="11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42" y="1457608"/>
            <a:ext cx="2786238" cy="1393119"/>
          </a:xfrm>
          <a:prstGeom prst="rect">
            <a:avLst/>
          </a:prstGeom>
        </p:spPr>
      </p:pic>
      <p:sp>
        <p:nvSpPr>
          <p:cNvPr id="11" name="Bildplatzhalter 10"/>
          <p:cNvSpPr>
            <a:spLocks noGrp="1"/>
          </p:cNvSpPr>
          <p:nvPr>
            <p:ph type="pic" sz="quarter" idx="38"/>
          </p:nvPr>
        </p:nvSpPr>
        <p:spPr/>
      </p:sp>
    </p:spTree>
    <p:extLst>
      <p:ext uri="{BB962C8B-B14F-4D97-AF65-F5344CB8AC3E}">
        <p14:creationId xmlns:p14="http://schemas.microsoft.com/office/powerpoint/2010/main" val="318907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U Erlangen-Nürnberg">
  <a:themeElements>
    <a:clrScheme name="FAU">
      <a:dk1>
        <a:sysClr val="windowText" lastClr="000000"/>
      </a:dk1>
      <a:lt1>
        <a:srgbClr val="FFFFFF"/>
      </a:lt1>
      <a:dk2>
        <a:srgbClr val="04316A"/>
      </a:dk2>
      <a:lt2>
        <a:srgbClr val="FFFFFF"/>
      </a:lt2>
      <a:accent1>
        <a:srgbClr val="7F7F7F"/>
      </a:accent1>
      <a:accent2>
        <a:srgbClr val="041E42"/>
      </a:accent2>
      <a:accent3>
        <a:srgbClr val="004A9F"/>
      </a:accent3>
      <a:accent4>
        <a:srgbClr val="04316A"/>
      </a:accent4>
      <a:accent5>
        <a:srgbClr val="CED9E7"/>
      </a:accent5>
      <a:accent6>
        <a:srgbClr val="C7C7C7"/>
      </a:accent6>
      <a:hlink>
        <a:srgbClr val="004A9F"/>
      </a:hlink>
      <a:folHlink>
        <a:srgbClr val="00000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80000" tIns="180000" rIns="180000" bIns="180000" rtlCol="0" anchor="ctr"/>
      <a:lstStyle>
        <a:defPPr marL="0" marR="0" indent="0" algn="ctr" defTabSz="685800" rtl="0" eaLnBrk="1" fontAlgn="auto" latinLnBrk="0" hangingPunct="1">
          <a:lnSpc>
            <a:spcPct val="110000"/>
          </a:lnSpc>
          <a:spcBef>
            <a:spcPts val="0"/>
          </a:spcBef>
          <a:spcAft>
            <a:spcPts val="800"/>
          </a:spcAft>
          <a:buClrTx/>
          <a:buSzTx/>
          <a:buFont typeface="Arial" panose="020B0604020202020204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685800" rtl="0" eaLnBrk="1" fontAlgn="auto" latinLnBrk="0" hangingPunct="1">
          <a:lnSpc>
            <a:spcPct val="110000"/>
          </a:lnSpc>
          <a:spcBef>
            <a:spcPts val="0"/>
          </a:spcBef>
          <a:spcAft>
            <a:spcPts val="800"/>
          </a:spcAft>
          <a:buClrTx/>
          <a:buSzTx/>
          <a:buFont typeface="Arial" panose="020B0604020202020204" pitchFamily="34" charset="0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-Master-FAU_zentral_16zu9_alt" id="{D6915FE5-4033-0B42-91AC-9D3399C4964F}" vid="{38B0ED35-1071-4849-9168-195EA050728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C64748B88E4F4A81E78C320064AA18" ma:contentTypeVersion="13" ma:contentTypeDescription="Ein neues Dokument erstellen." ma:contentTypeScope="" ma:versionID="7d7fe78eff81fbacf66dc0ff6aeec5a3">
  <xsd:schema xmlns:xsd="http://www.w3.org/2001/XMLSchema" xmlns:xs="http://www.w3.org/2001/XMLSchema" xmlns:p="http://schemas.microsoft.com/office/2006/metadata/properties" xmlns:ns2="e1a9e197-d112-4abb-aa0c-4ed035d690a3" xmlns:ns3="5d4c14f1-5e26-4315-944b-e10ebb29e5be" targetNamespace="http://schemas.microsoft.com/office/2006/metadata/properties" ma:root="true" ma:fieldsID="798e591f6d3205a21a5c8f3fdff7cfef" ns2:_="" ns3:_="">
    <xsd:import namespace="e1a9e197-d112-4abb-aa0c-4ed035d690a3"/>
    <xsd:import namespace="5d4c14f1-5e26-4315-944b-e10ebb29e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9e197-d112-4abb-aa0c-4ed035d69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c14f1-5e26-4315-944b-e10ebb29e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57329C-FB5F-4A4D-B331-82D30E9A74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1BAAA0-6C80-401B-8D33-2A1970EF48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a9e197-d112-4abb-aa0c-4ed035d690a3"/>
    <ds:schemaRef ds:uri="5d4c14f1-5e26-4315-944b-e10ebb29e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1A7FE3-81F7-4596-A188-3EE8D4188E1F}">
  <ds:schemaRefs>
    <ds:schemaRef ds:uri="e1a9e197-d112-4abb-aa0c-4ed035d690a3"/>
    <ds:schemaRef ds:uri="http://purl.org/dc/terms/"/>
    <ds:schemaRef ds:uri="http://schemas.microsoft.com/office/2006/documentManagement/types"/>
    <ds:schemaRef ds:uri="5d4c14f1-5e26-4315-944b-e10ebb29e5b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1750</Words>
  <Application>Microsoft Office PowerPoint</Application>
  <PresentationFormat>Breitbild</PresentationFormat>
  <Paragraphs>431</Paragraphs>
  <Slides>18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FAUSans Office</vt:lpstr>
      <vt:lpstr>Symbol</vt:lpstr>
      <vt:lpstr>Times New Roman</vt:lpstr>
      <vt:lpstr>Wingdings</vt:lpstr>
      <vt:lpstr>FAU Erlangen-Nürnberg</vt:lpstr>
      <vt:lpstr>Willkommen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Willkommen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</dc:title>
  <dc:creator>Julia Gutschmidt</dc:creator>
  <cp:lastModifiedBy>Plappert, Rainer</cp:lastModifiedBy>
  <cp:revision>224</cp:revision>
  <dcterms:created xsi:type="dcterms:W3CDTF">2021-11-18T07:49:57Z</dcterms:created>
  <dcterms:modified xsi:type="dcterms:W3CDTF">2023-05-26T06:15:37Z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0x010100B7C64748B88E4F4A81E78C320064AA18</vt:lpwstr>
  </property>
</Properties>
</file>