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57" r:id="rId6"/>
    <p:sldId id="258" r:id="rId7"/>
    <p:sldId id="299" r:id="rId8"/>
    <p:sldId id="287" r:id="rId9"/>
    <p:sldId id="266" r:id="rId10"/>
    <p:sldId id="289" r:id="rId11"/>
    <p:sldId id="288" r:id="rId12"/>
    <p:sldId id="305" r:id="rId13"/>
    <p:sldId id="293" r:id="rId14"/>
    <p:sldId id="294" r:id="rId15"/>
    <p:sldId id="295" r:id="rId16"/>
    <p:sldId id="300" r:id="rId17"/>
    <p:sldId id="290" r:id="rId18"/>
    <p:sldId id="303" r:id="rId19"/>
    <p:sldId id="302" r:id="rId20"/>
    <p:sldId id="286" r:id="rId21"/>
    <p:sldId id="297" r:id="rId22"/>
    <p:sldId id="298" r:id="rId23"/>
    <p:sldId id="301" r:id="rId24"/>
  </p:sldIdLst>
  <p:sldSz cx="11520488" cy="6480175"/>
  <p:notesSz cx="6858000" cy="9144000"/>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39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1" clrIdx="0">
    <p:extLst>
      <p:ext uri="{19B8F6BF-5375-455C-9EA6-DF929625EA0E}">
        <p15:presenceInfo xmlns:p15="http://schemas.microsoft.com/office/powerpoint/2012/main" userId="Christina Drimm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6CC83-27FE-4920-A7F1-C7D3F968E121}" v="2" dt="2023-05-03T18:40:22.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50" y="58"/>
      </p:cViewPr>
      <p:guideLst>
        <p:guide orient="horz" pos="2041"/>
        <p:guide pos="39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Kann" userId="S::bettina.kann@obvsg.at::087cc2cc-5176-404b-bee1-bcc4b5913778" providerId="AD" clId="Web-{D16CE7B6-83F5-45EC-83B6-EF4A1F8B85C7}"/>
    <pc:docChg chg="modSld">
      <pc:chgData name="Bettina Kann" userId="S::bettina.kann@obvsg.at::087cc2cc-5176-404b-bee1-bcc4b5913778" providerId="AD" clId="Web-{D16CE7B6-83F5-45EC-83B6-EF4A1F8B85C7}" dt="2023-04-28T14:34:13.417" v="1" actId="20577"/>
      <pc:docMkLst>
        <pc:docMk/>
      </pc:docMkLst>
      <pc:sldChg chg="modSp">
        <pc:chgData name="Bettina Kann" userId="S::bettina.kann@obvsg.at::087cc2cc-5176-404b-bee1-bcc4b5913778" providerId="AD" clId="Web-{D16CE7B6-83F5-45EC-83B6-EF4A1F8B85C7}" dt="2023-04-28T14:34:13.417" v="1" actId="20577"/>
        <pc:sldMkLst>
          <pc:docMk/>
          <pc:sldMk cId="3630788215" sldId="301"/>
        </pc:sldMkLst>
        <pc:spChg chg="mod">
          <ac:chgData name="Bettina Kann" userId="S::bettina.kann@obvsg.at::087cc2cc-5176-404b-bee1-bcc4b5913778" providerId="AD" clId="Web-{D16CE7B6-83F5-45EC-83B6-EF4A1F8B85C7}" dt="2023-04-28T14:34:13.417" v="1" actId="20577"/>
          <ac:spMkLst>
            <pc:docMk/>
            <pc:sldMk cId="3630788215" sldId="301"/>
            <ac:spMk id="3" creationId="{D077631A-781E-3DF2-075A-B5B2433E4A57}"/>
          </ac:spMkLst>
        </pc:spChg>
      </pc:sldChg>
    </pc:docChg>
  </pc:docChgLst>
  <pc:docChgLst>
    <pc:chgData name="Silvio Wiese" userId="7d153b75-ba02-495b-90ab-0ecd10904bc4" providerId="ADAL" clId="{0056E275-7232-4E89-A6C4-DAACD5EE41CC}"/>
    <pc:docChg chg="undo custSel modSld">
      <pc:chgData name="Silvio Wiese" userId="7d153b75-ba02-495b-90ab-0ecd10904bc4" providerId="ADAL" clId="{0056E275-7232-4E89-A6C4-DAACD5EE41CC}" dt="2023-04-17T13:26:43.508" v="123" actId="14100"/>
      <pc:docMkLst>
        <pc:docMk/>
      </pc:docMkLst>
      <pc:sldChg chg="modSp mod">
        <pc:chgData name="Silvio Wiese" userId="7d153b75-ba02-495b-90ab-0ecd10904bc4" providerId="ADAL" clId="{0056E275-7232-4E89-A6C4-DAACD5EE41CC}" dt="2023-04-17T10:15:47.539" v="14" actId="20577"/>
        <pc:sldMkLst>
          <pc:docMk/>
          <pc:sldMk cId="2978880978" sldId="266"/>
        </pc:sldMkLst>
        <pc:spChg chg="mod">
          <ac:chgData name="Silvio Wiese" userId="7d153b75-ba02-495b-90ab-0ecd10904bc4" providerId="ADAL" clId="{0056E275-7232-4E89-A6C4-DAACD5EE41CC}" dt="2023-04-17T10:15:47.539" v="14" actId="20577"/>
          <ac:spMkLst>
            <pc:docMk/>
            <pc:sldMk cId="2978880978" sldId="266"/>
            <ac:spMk id="4" creationId="{73D7185E-4296-424A-C3DC-06059922E881}"/>
          </ac:spMkLst>
        </pc:spChg>
      </pc:sldChg>
      <pc:sldChg chg="addSp delSp modSp mod">
        <pc:chgData name="Silvio Wiese" userId="7d153b75-ba02-495b-90ab-0ecd10904bc4" providerId="ADAL" clId="{0056E275-7232-4E89-A6C4-DAACD5EE41CC}" dt="2023-04-17T13:26:43.508" v="123" actId="14100"/>
        <pc:sldMkLst>
          <pc:docMk/>
          <pc:sldMk cId="3659020910" sldId="291"/>
        </pc:sldMkLst>
        <pc:spChg chg="mod">
          <ac:chgData name="Silvio Wiese" userId="7d153b75-ba02-495b-90ab-0ecd10904bc4" providerId="ADAL" clId="{0056E275-7232-4E89-A6C4-DAACD5EE41CC}" dt="2023-04-17T10:46:18.811" v="105" actId="20577"/>
          <ac:spMkLst>
            <pc:docMk/>
            <pc:sldMk cId="3659020910" sldId="291"/>
            <ac:spMk id="3" creationId="{6B35ADBC-79C6-926C-1F74-9CA1E69432AE}"/>
          </ac:spMkLst>
        </pc:spChg>
        <pc:spChg chg="del">
          <ac:chgData name="Silvio Wiese" userId="7d153b75-ba02-495b-90ab-0ecd10904bc4" providerId="ADAL" clId="{0056E275-7232-4E89-A6C4-DAACD5EE41CC}" dt="2023-04-17T10:10:00.451" v="0" actId="931"/>
          <ac:spMkLst>
            <pc:docMk/>
            <pc:sldMk cId="3659020910" sldId="291"/>
            <ac:spMk id="4" creationId="{73D7185E-4296-424A-C3DC-06059922E881}"/>
          </ac:spMkLst>
        </pc:spChg>
        <pc:spChg chg="add del mod">
          <ac:chgData name="Silvio Wiese" userId="7d153b75-ba02-495b-90ab-0ecd10904bc4" providerId="ADAL" clId="{0056E275-7232-4E89-A6C4-DAACD5EE41CC}" dt="2023-04-17T13:06:19.900" v="116" actId="22"/>
          <ac:spMkLst>
            <pc:docMk/>
            <pc:sldMk cId="3659020910" sldId="291"/>
            <ac:spMk id="6" creationId="{A20E5E5B-958C-2CC3-24C7-8527F6555114}"/>
          </ac:spMkLst>
        </pc:spChg>
        <pc:spChg chg="add del mod">
          <ac:chgData name="Silvio Wiese" userId="7d153b75-ba02-495b-90ab-0ecd10904bc4" providerId="ADAL" clId="{0056E275-7232-4E89-A6C4-DAACD5EE41CC}" dt="2023-04-17T10:13:36.332" v="4" actId="22"/>
          <ac:spMkLst>
            <pc:docMk/>
            <pc:sldMk cId="3659020910" sldId="291"/>
            <ac:spMk id="11" creationId="{BBDC6EA7-4B0C-8424-67AE-75AE356D8D4B}"/>
          </ac:spMkLst>
        </pc:spChg>
        <pc:spChg chg="add mod">
          <ac:chgData name="Silvio Wiese" userId="7d153b75-ba02-495b-90ab-0ecd10904bc4" providerId="ADAL" clId="{0056E275-7232-4E89-A6C4-DAACD5EE41CC}" dt="2023-04-17T13:26:30.269" v="119" actId="478"/>
          <ac:spMkLst>
            <pc:docMk/>
            <pc:sldMk cId="3659020910" sldId="291"/>
            <ac:spMk id="12" creationId="{82797D54-EDB9-5635-AD2E-8BFA058D0065}"/>
          </ac:spMkLst>
        </pc:spChg>
        <pc:spChg chg="add del mod">
          <ac:chgData name="Silvio Wiese" userId="7d153b75-ba02-495b-90ab-0ecd10904bc4" providerId="ADAL" clId="{0056E275-7232-4E89-A6C4-DAACD5EE41CC}" dt="2023-04-17T10:15:11.182" v="11" actId="22"/>
          <ac:spMkLst>
            <pc:docMk/>
            <pc:sldMk cId="3659020910" sldId="291"/>
            <ac:spMk id="15" creationId="{2985F403-065A-B3E8-6061-0EC001DEB41B}"/>
          </ac:spMkLst>
        </pc:spChg>
        <pc:picChg chg="add del mod">
          <ac:chgData name="Silvio Wiese" userId="7d153b75-ba02-495b-90ab-0ecd10904bc4" providerId="ADAL" clId="{0056E275-7232-4E89-A6C4-DAACD5EE41CC}" dt="2023-04-17T13:06:17.017" v="115" actId="478"/>
          <ac:picMkLst>
            <pc:docMk/>
            <pc:sldMk cId="3659020910" sldId="291"/>
            <ac:picMk id="7" creationId="{7327CD22-2F95-F7FD-048E-D0E448B69FC1}"/>
          </ac:picMkLst>
        </pc:picChg>
        <pc:picChg chg="add del mod">
          <ac:chgData name="Silvio Wiese" userId="7d153b75-ba02-495b-90ab-0ecd10904bc4" providerId="ADAL" clId="{0056E275-7232-4E89-A6C4-DAACD5EE41CC}" dt="2023-04-17T10:13:33.134" v="3" actId="478"/>
          <ac:picMkLst>
            <pc:docMk/>
            <pc:sldMk cId="3659020910" sldId="291"/>
            <ac:picMk id="7" creationId="{90965976-0C3E-1B4B-78B3-637FA188724D}"/>
          </ac:picMkLst>
        </pc:picChg>
        <pc:picChg chg="add del mod">
          <ac:chgData name="Silvio Wiese" userId="7d153b75-ba02-495b-90ab-0ecd10904bc4" providerId="ADAL" clId="{0056E275-7232-4E89-A6C4-DAACD5EE41CC}" dt="2023-04-17T13:04:38.517" v="110" actId="478"/>
          <ac:picMkLst>
            <pc:docMk/>
            <pc:sldMk cId="3659020910" sldId="291"/>
            <ac:picMk id="8" creationId="{FD77588C-F240-C3DC-4A0C-F69A1B69EC35}"/>
          </ac:picMkLst>
        </pc:picChg>
        <pc:picChg chg="add del">
          <ac:chgData name="Silvio Wiese" userId="7d153b75-ba02-495b-90ab-0ecd10904bc4" providerId="ADAL" clId="{0056E275-7232-4E89-A6C4-DAACD5EE41CC}" dt="2023-04-17T10:13:30.949" v="2" actId="22"/>
          <ac:picMkLst>
            <pc:docMk/>
            <pc:sldMk cId="3659020910" sldId="291"/>
            <ac:picMk id="9" creationId="{8172ABDA-FE69-1466-60F6-433C80ACC371}"/>
          </ac:picMkLst>
        </pc:picChg>
        <pc:picChg chg="add del mod ord">
          <ac:chgData name="Silvio Wiese" userId="7d153b75-ba02-495b-90ab-0ecd10904bc4" providerId="ADAL" clId="{0056E275-7232-4E89-A6C4-DAACD5EE41CC}" dt="2023-04-17T13:26:30.269" v="119" actId="478"/>
          <ac:picMkLst>
            <pc:docMk/>
            <pc:sldMk cId="3659020910" sldId="291"/>
            <ac:picMk id="10" creationId="{A4E3D714-9D0C-FE01-7678-3D7EC347624B}"/>
          </ac:picMkLst>
        </pc:picChg>
        <pc:picChg chg="add del mod ord">
          <ac:chgData name="Silvio Wiese" userId="7d153b75-ba02-495b-90ab-0ecd10904bc4" providerId="ADAL" clId="{0056E275-7232-4E89-A6C4-DAACD5EE41CC}" dt="2023-04-17T10:14:17.511" v="7" actId="478"/>
          <ac:picMkLst>
            <pc:docMk/>
            <pc:sldMk cId="3659020910" sldId="291"/>
            <ac:picMk id="13" creationId="{0351B5A5-D88F-C3F9-7F2E-1A384FBBB6E9}"/>
          </ac:picMkLst>
        </pc:picChg>
        <pc:picChg chg="add mod">
          <ac:chgData name="Silvio Wiese" userId="7d153b75-ba02-495b-90ab-0ecd10904bc4" providerId="ADAL" clId="{0056E275-7232-4E89-A6C4-DAACD5EE41CC}" dt="2023-04-17T13:26:43.508" v="123" actId="14100"/>
          <ac:picMkLst>
            <pc:docMk/>
            <pc:sldMk cId="3659020910" sldId="291"/>
            <ac:picMk id="14" creationId="{B3051910-4C6D-63F7-8F6D-970D5F3098C1}"/>
          </ac:picMkLst>
        </pc:picChg>
        <pc:picChg chg="add del mod">
          <ac:chgData name="Silvio Wiese" userId="7d153b75-ba02-495b-90ab-0ecd10904bc4" providerId="ADAL" clId="{0056E275-7232-4E89-A6C4-DAACD5EE41CC}" dt="2023-04-17T10:15:08.884" v="10" actId="478"/>
          <ac:picMkLst>
            <pc:docMk/>
            <pc:sldMk cId="3659020910" sldId="291"/>
            <ac:picMk id="17" creationId="{3260A9FD-7C9B-A60E-DD16-10540988DA56}"/>
          </ac:picMkLst>
        </pc:picChg>
        <pc:picChg chg="add del mod ord">
          <ac:chgData name="Silvio Wiese" userId="7d153b75-ba02-495b-90ab-0ecd10904bc4" providerId="ADAL" clId="{0056E275-7232-4E89-A6C4-DAACD5EE41CC}" dt="2023-04-17T10:48:12.531" v="106" actId="478"/>
          <ac:picMkLst>
            <pc:docMk/>
            <pc:sldMk cId="3659020910" sldId="291"/>
            <ac:picMk id="19" creationId="{0D2EDA8A-A6F7-2B46-8A87-C5E1E1B9DAAB}"/>
          </ac:picMkLst>
        </pc:picChg>
      </pc:sldChg>
    </pc:docChg>
  </pc:docChgLst>
  <pc:docChgLst>
    <pc:chgData name="Silvio Wiese" userId="7d153b75-ba02-495b-90ab-0ecd10904bc4" providerId="ADAL" clId="{5C56CC83-27FE-4920-A7F1-C7D3F968E121}"/>
    <pc:docChg chg="undo custSel addSld delSld modSld sldOrd">
      <pc:chgData name="Silvio Wiese" userId="7d153b75-ba02-495b-90ab-0ecd10904bc4" providerId="ADAL" clId="{5C56CC83-27FE-4920-A7F1-C7D3F968E121}" dt="2023-05-04T06:43:48.526" v="170" actId="20577"/>
      <pc:docMkLst>
        <pc:docMk/>
      </pc:docMkLst>
      <pc:sldChg chg="modSp mod">
        <pc:chgData name="Silvio Wiese" userId="7d153b75-ba02-495b-90ab-0ecd10904bc4" providerId="ADAL" clId="{5C56CC83-27FE-4920-A7F1-C7D3F968E121}" dt="2023-05-04T06:43:48.526" v="170" actId="20577"/>
        <pc:sldMkLst>
          <pc:docMk/>
          <pc:sldMk cId="1272003211" sldId="257"/>
        </pc:sldMkLst>
        <pc:spChg chg="mod">
          <ac:chgData name="Silvio Wiese" userId="7d153b75-ba02-495b-90ab-0ecd10904bc4" providerId="ADAL" clId="{5C56CC83-27FE-4920-A7F1-C7D3F968E121}" dt="2023-05-04T06:43:48.526" v="170" actId="20577"/>
          <ac:spMkLst>
            <pc:docMk/>
            <pc:sldMk cId="1272003211" sldId="257"/>
            <ac:spMk id="12" creationId="{8B9CCF70-8066-0FE6-716B-D214E7C245E9}"/>
          </ac:spMkLst>
        </pc:spChg>
      </pc:sldChg>
      <pc:sldChg chg="modSp mod">
        <pc:chgData name="Silvio Wiese" userId="7d153b75-ba02-495b-90ab-0ecd10904bc4" providerId="ADAL" clId="{5C56CC83-27FE-4920-A7F1-C7D3F968E121}" dt="2023-05-03T18:49:41.883" v="162" actId="1076"/>
        <pc:sldMkLst>
          <pc:docMk/>
          <pc:sldMk cId="2978880978" sldId="266"/>
        </pc:sldMkLst>
        <pc:spChg chg="mod">
          <ac:chgData name="Silvio Wiese" userId="7d153b75-ba02-495b-90ab-0ecd10904bc4" providerId="ADAL" clId="{5C56CC83-27FE-4920-A7F1-C7D3F968E121}" dt="2023-05-03T18:49:38.095" v="161" actId="1076"/>
          <ac:spMkLst>
            <pc:docMk/>
            <pc:sldMk cId="2978880978" sldId="266"/>
            <ac:spMk id="4" creationId="{73D7185E-4296-424A-C3DC-06059922E881}"/>
          </ac:spMkLst>
        </pc:spChg>
        <pc:spChg chg="mod">
          <ac:chgData name="Silvio Wiese" userId="7d153b75-ba02-495b-90ab-0ecd10904bc4" providerId="ADAL" clId="{5C56CC83-27FE-4920-A7F1-C7D3F968E121}" dt="2023-05-03T18:49:41.883" v="162" actId="1076"/>
          <ac:spMkLst>
            <pc:docMk/>
            <pc:sldMk cId="2978880978" sldId="266"/>
            <ac:spMk id="6" creationId="{3D4260C3-F7F0-BCF6-6A8D-9B1A713EA2E5}"/>
          </ac:spMkLst>
        </pc:spChg>
      </pc:sldChg>
      <pc:sldChg chg="modSp mod">
        <pc:chgData name="Silvio Wiese" userId="7d153b75-ba02-495b-90ab-0ecd10904bc4" providerId="ADAL" clId="{5C56CC83-27FE-4920-A7F1-C7D3F968E121}" dt="2023-05-03T18:28:36.527" v="114" actId="20577"/>
        <pc:sldMkLst>
          <pc:docMk/>
          <pc:sldMk cId="4003059748" sldId="286"/>
        </pc:sldMkLst>
        <pc:spChg chg="mod">
          <ac:chgData name="Silvio Wiese" userId="7d153b75-ba02-495b-90ab-0ecd10904bc4" providerId="ADAL" clId="{5C56CC83-27FE-4920-A7F1-C7D3F968E121}" dt="2023-05-03T18:28:36.527" v="114" actId="20577"/>
          <ac:spMkLst>
            <pc:docMk/>
            <pc:sldMk cId="4003059748" sldId="286"/>
            <ac:spMk id="4" creationId="{59D6140F-814B-F5E0-9089-65907C0566D2}"/>
          </ac:spMkLst>
        </pc:spChg>
      </pc:sldChg>
      <pc:sldChg chg="modSp mod">
        <pc:chgData name="Silvio Wiese" userId="7d153b75-ba02-495b-90ab-0ecd10904bc4" providerId="ADAL" clId="{5C56CC83-27FE-4920-A7F1-C7D3F968E121}" dt="2023-05-03T18:28:08.759" v="108" actId="21"/>
        <pc:sldMkLst>
          <pc:docMk/>
          <pc:sldMk cId="2157665204" sldId="288"/>
        </pc:sldMkLst>
        <pc:spChg chg="mod">
          <ac:chgData name="Silvio Wiese" userId="7d153b75-ba02-495b-90ab-0ecd10904bc4" providerId="ADAL" clId="{5C56CC83-27FE-4920-A7F1-C7D3F968E121}" dt="2023-05-03T18:28:08.759" v="108" actId="21"/>
          <ac:spMkLst>
            <pc:docMk/>
            <pc:sldMk cId="2157665204" sldId="288"/>
            <ac:spMk id="4" creationId="{73D7185E-4296-424A-C3DC-06059922E881}"/>
          </ac:spMkLst>
        </pc:spChg>
      </pc:sldChg>
      <pc:sldChg chg="modSp mod">
        <pc:chgData name="Silvio Wiese" userId="7d153b75-ba02-495b-90ab-0ecd10904bc4" providerId="ADAL" clId="{5C56CC83-27FE-4920-A7F1-C7D3F968E121}" dt="2023-05-03T18:48:42.279" v="160" actId="6549"/>
        <pc:sldMkLst>
          <pc:docMk/>
          <pc:sldMk cId="2884078499" sldId="289"/>
        </pc:sldMkLst>
        <pc:spChg chg="mod">
          <ac:chgData name="Silvio Wiese" userId="7d153b75-ba02-495b-90ab-0ecd10904bc4" providerId="ADAL" clId="{5C56CC83-27FE-4920-A7F1-C7D3F968E121}" dt="2023-05-03T18:48:42.279" v="160" actId="6549"/>
          <ac:spMkLst>
            <pc:docMk/>
            <pc:sldMk cId="2884078499" sldId="289"/>
            <ac:spMk id="4" creationId="{73D7185E-4296-424A-C3DC-06059922E881}"/>
          </ac:spMkLst>
        </pc:spChg>
        <pc:picChg chg="mod">
          <ac:chgData name="Silvio Wiese" userId="7d153b75-ba02-495b-90ab-0ecd10904bc4" providerId="ADAL" clId="{5C56CC83-27FE-4920-A7F1-C7D3F968E121}" dt="2023-05-03T18:47:52.601" v="147" actId="1076"/>
          <ac:picMkLst>
            <pc:docMk/>
            <pc:sldMk cId="2884078499" sldId="289"/>
            <ac:picMk id="7" creationId="{D796A054-5544-D944-2FC3-8519F7D95F9A}"/>
          </ac:picMkLst>
        </pc:picChg>
        <pc:picChg chg="mod">
          <ac:chgData name="Silvio Wiese" userId="7d153b75-ba02-495b-90ab-0ecd10904bc4" providerId="ADAL" clId="{5C56CC83-27FE-4920-A7F1-C7D3F968E121}" dt="2023-05-03T18:47:56.530" v="148" actId="1076"/>
          <ac:picMkLst>
            <pc:docMk/>
            <pc:sldMk cId="2884078499" sldId="289"/>
            <ac:picMk id="9" creationId="{D5F44B18-AEE1-344D-E52D-6B3EBE73738C}"/>
          </ac:picMkLst>
        </pc:picChg>
      </pc:sldChg>
      <pc:sldChg chg="modSp mod ord">
        <pc:chgData name="Silvio Wiese" userId="7d153b75-ba02-495b-90ab-0ecd10904bc4" providerId="ADAL" clId="{5C56CC83-27FE-4920-A7F1-C7D3F968E121}" dt="2023-05-03T18:18:54.214" v="72"/>
        <pc:sldMkLst>
          <pc:docMk/>
          <pc:sldMk cId="2309963646" sldId="290"/>
        </pc:sldMkLst>
        <pc:spChg chg="mod">
          <ac:chgData name="Silvio Wiese" userId="7d153b75-ba02-495b-90ab-0ecd10904bc4" providerId="ADAL" clId="{5C56CC83-27FE-4920-A7F1-C7D3F968E121}" dt="2023-04-26T15:13:23.232" v="66" actId="20577"/>
          <ac:spMkLst>
            <pc:docMk/>
            <pc:sldMk cId="2309963646" sldId="290"/>
            <ac:spMk id="4" creationId="{73D7185E-4296-424A-C3DC-06059922E881}"/>
          </ac:spMkLst>
        </pc:spChg>
      </pc:sldChg>
      <pc:sldChg chg="addSp delSp modSp del mod">
        <pc:chgData name="Silvio Wiese" userId="7d153b75-ba02-495b-90ab-0ecd10904bc4" providerId="ADAL" clId="{5C56CC83-27FE-4920-A7F1-C7D3F968E121}" dt="2023-05-03T18:47:02.617" v="143" actId="47"/>
        <pc:sldMkLst>
          <pc:docMk/>
          <pc:sldMk cId="3659020910" sldId="291"/>
        </pc:sldMkLst>
        <pc:spChg chg="add mod">
          <ac:chgData name="Silvio Wiese" userId="7d153b75-ba02-495b-90ab-0ecd10904bc4" providerId="ADAL" clId="{5C56CC83-27FE-4920-A7F1-C7D3F968E121}" dt="2023-05-03T18:40:20.984" v="135" actId="478"/>
          <ac:spMkLst>
            <pc:docMk/>
            <pc:sldMk cId="3659020910" sldId="291"/>
            <ac:spMk id="7" creationId="{B8F38559-1117-5490-732D-13E240F00E1B}"/>
          </ac:spMkLst>
        </pc:spChg>
        <pc:picChg chg="del">
          <ac:chgData name="Silvio Wiese" userId="7d153b75-ba02-495b-90ab-0ecd10904bc4" providerId="ADAL" clId="{5C56CC83-27FE-4920-A7F1-C7D3F968E121}" dt="2023-05-03T18:40:20.984" v="135" actId="478"/>
          <ac:picMkLst>
            <pc:docMk/>
            <pc:sldMk cId="3659020910" sldId="291"/>
            <ac:picMk id="6" creationId="{54D4AAA9-BE05-5B35-606E-E19AC803460A}"/>
          </ac:picMkLst>
        </pc:picChg>
      </pc:sldChg>
      <pc:sldChg chg="ord">
        <pc:chgData name="Silvio Wiese" userId="7d153b75-ba02-495b-90ab-0ecd10904bc4" providerId="ADAL" clId="{5C56CC83-27FE-4920-A7F1-C7D3F968E121}" dt="2023-05-03T18:18:54.214" v="72"/>
        <pc:sldMkLst>
          <pc:docMk/>
          <pc:sldMk cId="3368945387" sldId="303"/>
        </pc:sldMkLst>
      </pc:sldChg>
      <pc:sldChg chg="add del">
        <pc:chgData name="Silvio Wiese" userId="7d153b75-ba02-495b-90ab-0ecd10904bc4" providerId="ADAL" clId="{5C56CC83-27FE-4920-A7F1-C7D3F968E121}" dt="2023-05-03T18:47:09.909" v="144" actId="47"/>
        <pc:sldMkLst>
          <pc:docMk/>
          <pc:sldMk cId="2701888178" sldId="304"/>
        </pc:sldMkLst>
      </pc:sldChg>
      <pc:sldChg chg="addSp delSp modSp add mod">
        <pc:chgData name="Silvio Wiese" userId="7d153b75-ba02-495b-90ab-0ecd10904bc4" providerId="ADAL" clId="{5C56CC83-27FE-4920-A7F1-C7D3F968E121}" dt="2023-05-03T18:41:15.445" v="142" actId="14100"/>
        <pc:sldMkLst>
          <pc:docMk/>
          <pc:sldMk cId="1308574948" sldId="305"/>
        </pc:sldMkLst>
        <pc:spChg chg="add mod">
          <ac:chgData name="Silvio Wiese" userId="7d153b75-ba02-495b-90ab-0ecd10904bc4" providerId="ADAL" clId="{5C56CC83-27FE-4920-A7F1-C7D3F968E121}" dt="2023-05-03T18:40:55.967" v="137" actId="478"/>
          <ac:spMkLst>
            <pc:docMk/>
            <pc:sldMk cId="1308574948" sldId="305"/>
            <ac:spMk id="7" creationId="{007B68B3-C29F-2615-FAA9-F5AFE86857E0}"/>
          </ac:spMkLst>
        </pc:spChg>
        <pc:picChg chg="del">
          <ac:chgData name="Silvio Wiese" userId="7d153b75-ba02-495b-90ab-0ecd10904bc4" providerId="ADAL" clId="{5C56CC83-27FE-4920-A7F1-C7D3F968E121}" dt="2023-05-03T18:40:55.967" v="137" actId="478"/>
          <ac:picMkLst>
            <pc:docMk/>
            <pc:sldMk cId="1308574948" sldId="305"/>
            <ac:picMk id="6" creationId="{54D4AAA9-BE05-5B35-606E-E19AC803460A}"/>
          </ac:picMkLst>
        </pc:picChg>
        <pc:picChg chg="add mod">
          <ac:chgData name="Silvio Wiese" userId="7d153b75-ba02-495b-90ab-0ecd10904bc4" providerId="ADAL" clId="{5C56CC83-27FE-4920-A7F1-C7D3F968E121}" dt="2023-05-03T18:41:15.445" v="142" actId="14100"/>
          <ac:picMkLst>
            <pc:docMk/>
            <pc:sldMk cId="1308574948" sldId="305"/>
            <ac:picMk id="9" creationId="{0C7D027E-7918-32C7-7DA2-274CC4E2E72F}"/>
          </ac:picMkLst>
        </pc:picChg>
      </pc:sldChg>
    </pc:docChg>
  </pc:docChgLst>
  <pc:docChgLst>
    <pc:chgData name="Bernhard Hampel-Waffenthal" userId="S::bernhard.hampel-waffenthal@obvsg.at::53d0fea7-4af3-4a46-923b-cb929bd582bb" providerId="AD" clId="Web-{A07AB826-0844-4FD7-9608-2E15E05B3B04}"/>
    <pc:docChg chg="modSld">
      <pc:chgData name="Bernhard Hampel-Waffenthal" userId="S::bernhard.hampel-waffenthal@obvsg.at::53d0fea7-4af3-4a46-923b-cb929bd582bb" providerId="AD" clId="Web-{A07AB826-0844-4FD7-9608-2E15E05B3B04}" dt="2023-04-17T11:05:52.442" v="0" actId="1076"/>
      <pc:docMkLst>
        <pc:docMk/>
      </pc:docMkLst>
      <pc:sldChg chg="modSp">
        <pc:chgData name="Bernhard Hampel-Waffenthal" userId="S::bernhard.hampel-waffenthal@obvsg.at::53d0fea7-4af3-4a46-923b-cb929bd582bb" providerId="AD" clId="Web-{A07AB826-0844-4FD7-9608-2E15E05B3B04}" dt="2023-04-17T11:05:52.442" v="0" actId="1076"/>
        <pc:sldMkLst>
          <pc:docMk/>
          <pc:sldMk cId="3659020910" sldId="291"/>
        </pc:sldMkLst>
        <pc:picChg chg="mod">
          <ac:chgData name="Bernhard Hampel-Waffenthal" userId="S::bernhard.hampel-waffenthal@obvsg.at::53d0fea7-4af3-4a46-923b-cb929bd582bb" providerId="AD" clId="Web-{A07AB826-0844-4FD7-9608-2E15E05B3B04}" dt="2023-04-17T11:05:52.442" v="0" actId="1076"/>
          <ac:picMkLst>
            <pc:docMk/>
            <pc:sldMk cId="3659020910" sldId="291"/>
            <ac:picMk id="8" creationId="{FD77588C-F240-C3DC-4A0C-F69A1B69EC35}"/>
          </ac:picMkLst>
        </pc:picChg>
      </pc:sldChg>
    </pc:docChg>
  </pc:docChgLst>
  <pc:docChgLst>
    <pc:chgData name="Silvio Wiese" userId="7d153b75-ba02-495b-90ab-0ecd10904bc4" providerId="ADAL" clId="{04BFB1A7-6100-4FD0-ABDD-72D05BE739CC}"/>
    <pc:docChg chg="modSld">
      <pc:chgData name="Silvio Wiese" userId="7d153b75-ba02-495b-90ab-0ecd10904bc4" providerId="ADAL" clId="{04BFB1A7-6100-4FD0-ABDD-72D05BE739CC}" dt="2023-04-20T11:15:25.798" v="3" actId="20577"/>
      <pc:docMkLst>
        <pc:docMk/>
      </pc:docMkLst>
      <pc:sldChg chg="modSp mod">
        <pc:chgData name="Silvio Wiese" userId="7d153b75-ba02-495b-90ab-0ecd10904bc4" providerId="ADAL" clId="{04BFB1A7-6100-4FD0-ABDD-72D05BE739CC}" dt="2023-04-20T11:15:25.798" v="3" actId="20577"/>
        <pc:sldMkLst>
          <pc:docMk/>
          <pc:sldMk cId="2309963646" sldId="290"/>
        </pc:sldMkLst>
        <pc:spChg chg="mod">
          <ac:chgData name="Silvio Wiese" userId="7d153b75-ba02-495b-90ab-0ecd10904bc4" providerId="ADAL" clId="{04BFB1A7-6100-4FD0-ABDD-72D05BE739CC}" dt="2023-04-20T11:15:25.798" v="3" actId="20577"/>
          <ac:spMkLst>
            <pc:docMk/>
            <pc:sldMk cId="2309963646" sldId="290"/>
            <ac:spMk id="4" creationId="{73D7185E-4296-424A-C3DC-06059922E881}"/>
          </ac:spMkLst>
        </pc:spChg>
      </pc:sldChg>
    </pc:docChg>
  </pc:docChgLst>
  <pc:docChgLst>
    <pc:chgData name="Silvio Wiese" userId="7d153b75-ba02-495b-90ab-0ecd10904bc4" providerId="ADAL" clId="{1C58AF9C-8209-4277-B8F5-CC4C99650A71}"/>
    <pc:docChg chg="undo custSel addSld delSld modSld">
      <pc:chgData name="Silvio Wiese" userId="7d153b75-ba02-495b-90ab-0ecd10904bc4" providerId="ADAL" clId="{1C58AF9C-8209-4277-B8F5-CC4C99650A71}" dt="2023-04-18T20:10:19.160" v="154" actId="20577"/>
      <pc:docMkLst>
        <pc:docMk/>
      </pc:docMkLst>
      <pc:sldChg chg="modSp mod">
        <pc:chgData name="Silvio Wiese" userId="7d153b75-ba02-495b-90ab-0ecd10904bc4" providerId="ADAL" clId="{1C58AF9C-8209-4277-B8F5-CC4C99650A71}" dt="2023-04-18T19:47:40.417" v="0" actId="20577"/>
        <pc:sldMkLst>
          <pc:docMk/>
          <pc:sldMk cId="2978880978" sldId="266"/>
        </pc:sldMkLst>
        <pc:spChg chg="mod">
          <ac:chgData name="Silvio Wiese" userId="7d153b75-ba02-495b-90ab-0ecd10904bc4" providerId="ADAL" clId="{1C58AF9C-8209-4277-B8F5-CC4C99650A71}" dt="2023-04-18T19:47:40.417" v="0" actId="20577"/>
          <ac:spMkLst>
            <pc:docMk/>
            <pc:sldMk cId="2978880978" sldId="266"/>
            <ac:spMk id="4" creationId="{73D7185E-4296-424A-C3DC-06059922E881}"/>
          </ac:spMkLst>
        </pc:spChg>
      </pc:sldChg>
      <pc:sldChg chg="add del">
        <pc:chgData name="Silvio Wiese" userId="7d153b75-ba02-495b-90ab-0ecd10904bc4" providerId="ADAL" clId="{1C58AF9C-8209-4277-B8F5-CC4C99650A71}" dt="2023-04-18T20:07:23.166" v="130" actId="2696"/>
        <pc:sldMkLst>
          <pc:docMk/>
          <pc:sldMk cId="2843791959" sldId="286"/>
        </pc:sldMkLst>
      </pc:sldChg>
      <pc:sldChg chg="add del">
        <pc:chgData name="Silvio Wiese" userId="7d153b75-ba02-495b-90ab-0ecd10904bc4" providerId="ADAL" clId="{1C58AF9C-8209-4277-B8F5-CC4C99650A71}" dt="2023-04-18T20:05:44.998" v="122"/>
        <pc:sldMkLst>
          <pc:docMk/>
          <pc:sldMk cId="3423069668" sldId="286"/>
        </pc:sldMkLst>
      </pc:sldChg>
      <pc:sldChg chg="add">
        <pc:chgData name="Silvio Wiese" userId="7d153b75-ba02-495b-90ab-0ecd10904bc4" providerId="ADAL" clId="{1C58AF9C-8209-4277-B8F5-CC4C99650A71}" dt="2023-04-18T20:07:39.052" v="131"/>
        <pc:sldMkLst>
          <pc:docMk/>
          <pc:sldMk cId="4003059748" sldId="286"/>
        </pc:sldMkLst>
      </pc:sldChg>
      <pc:sldChg chg="addSp modSp mod">
        <pc:chgData name="Silvio Wiese" userId="7d153b75-ba02-495b-90ab-0ecd10904bc4" providerId="ADAL" clId="{1C58AF9C-8209-4277-B8F5-CC4C99650A71}" dt="2023-04-18T19:59:46.276" v="116" actId="108"/>
        <pc:sldMkLst>
          <pc:docMk/>
          <pc:sldMk cId="2157665204" sldId="288"/>
        </pc:sldMkLst>
        <pc:spChg chg="mod">
          <ac:chgData name="Silvio Wiese" userId="7d153b75-ba02-495b-90ab-0ecd10904bc4" providerId="ADAL" clId="{1C58AF9C-8209-4277-B8F5-CC4C99650A71}" dt="2023-04-18T19:55:55.887" v="7"/>
          <ac:spMkLst>
            <pc:docMk/>
            <pc:sldMk cId="2157665204" sldId="288"/>
            <ac:spMk id="2" creationId="{50757001-C921-718D-98A2-698B6FCF92B6}"/>
          </ac:spMkLst>
        </pc:spChg>
        <pc:spChg chg="mod">
          <ac:chgData name="Silvio Wiese" userId="7d153b75-ba02-495b-90ab-0ecd10904bc4" providerId="ADAL" clId="{1C58AF9C-8209-4277-B8F5-CC4C99650A71}" dt="2023-04-18T19:59:46.276" v="116" actId="108"/>
          <ac:spMkLst>
            <pc:docMk/>
            <pc:sldMk cId="2157665204" sldId="288"/>
            <ac:spMk id="4" creationId="{73D7185E-4296-424A-C3DC-06059922E881}"/>
          </ac:spMkLst>
        </pc:spChg>
        <pc:picChg chg="add mod">
          <ac:chgData name="Silvio Wiese" userId="7d153b75-ba02-495b-90ab-0ecd10904bc4" providerId="ADAL" clId="{1C58AF9C-8209-4277-B8F5-CC4C99650A71}" dt="2023-04-18T19:58:50.738" v="113" actId="1076"/>
          <ac:picMkLst>
            <pc:docMk/>
            <pc:sldMk cId="2157665204" sldId="288"/>
            <ac:picMk id="6" creationId="{B10B4D91-9020-F8D8-6972-B6ADED42D69C}"/>
          </ac:picMkLst>
        </pc:picChg>
      </pc:sldChg>
      <pc:sldChg chg="add del">
        <pc:chgData name="Silvio Wiese" userId="7d153b75-ba02-495b-90ab-0ecd10904bc4" providerId="ADAL" clId="{1C58AF9C-8209-4277-B8F5-CC4C99650A71}" dt="2023-04-18T20:05:44.998" v="122"/>
        <pc:sldMkLst>
          <pc:docMk/>
          <pc:sldMk cId="1169034392" sldId="290"/>
        </pc:sldMkLst>
      </pc:sldChg>
      <pc:sldChg chg="add del">
        <pc:chgData name="Silvio Wiese" userId="7d153b75-ba02-495b-90ab-0ecd10904bc4" providerId="ADAL" clId="{1C58AF9C-8209-4277-B8F5-CC4C99650A71}" dt="2023-04-18T20:05:46.360" v="123" actId="2696"/>
        <pc:sldMkLst>
          <pc:docMk/>
          <pc:sldMk cId="2309963646" sldId="290"/>
        </pc:sldMkLst>
      </pc:sldChg>
      <pc:sldChg chg="modSp mod">
        <pc:chgData name="Silvio Wiese" userId="7d153b75-ba02-495b-90ab-0ecd10904bc4" providerId="ADAL" clId="{1C58AF9C-8209-4277-B8F5-CC4C99650A71}" dt="2023-04-18T20:06:28.528" v="125" actId="1076"/>
        <pc:sldMkLst>
          <pc:docMk/>
          <pc:sldMk cId="3659020910" sldId="291"/>
        </pc:sldMkLst>
        <pc:picChg chg="mod">
          <ac:chgData name="Silvio Wiese" userId="7d153b75-ba02-495b-90ab-0ecd10904bc4" providerId="ADAL" clId="{1C58AF9C-8209-4277-B8F5-CC4C99650A71}" dt="2023-04-18T20:06:28.528" v="125" actId="1076"/>
          <ac:picMkLst>
            <pc:docMk/>
            <pc:sldMk cId="3659020910" sldId="291"/>
            <ac:picMk id="14" creationId="{B3051910-4C6D-63F7-8F6D-970D5F3098C1}"/>
          </ac:picMkLst>
        </pc:picChg>
      </pc:sldChg>
      <pc:sldChg chg="addSp modSp add del mod">
        <pc:chgData name="Silvio Wiese" userId="7d153b75-ba02-495b-90ab-0ecd10904bc4" providerId="ADAL" clId="{1C58AF9C-8209-4277-B8F5-CC4C99650A71}" dt="2023-04-18T20:06:51.630" v="127" actId="47"/>
        <pc:sldMkLst>
          <pc:docMk/>
          <pc:sldMk cId="2253435428" sldId="296"/>
        </pc:sldMkLst>
        <pc:spChg chg="add mod">
          <ac:chgData name="Silvio Wiese" userId="7d153b75-ba02-495b-90ab-0ecd10904bc4" providerId="ADAL" clId="{1C58AF9C-8209-4277-B8F5-CC4C99650A71}" dt="2023-04-18T19:55:25.071" v="5" actId="12"/>
          <ac:spMkLst>
            <pc:docMk/>
            <pc:sldMk cId="2253435428" sldId="296"/>
            <ac:spMk id="7" creationId="{B3689528-5C47-D8FC-94A0-CD8E894858D6}"/>
          </ac:spMkLst>
        </pc:spChg>
      </pc:sldChg>
      <pc:sldChg chg="modSp mod">
        <pc:chgData name="Silvio Wiese" userId="7d153b75-ba02-495b-90ab-0ecd10904bc4" providerId="ADAL" clId="{1C58AF9C-8209-4277-B8F5-CC4C99650A71}" dt="2023-04-18T20:10:19.160" v="154" actId="20577"/>
        <pc:sldMkLst>
          <pc:docMk/>
          <pc:sldMk cId="1444908760" sldId="297"/>
        </pc:sldMkLst>
        <pc:spChg chg="mod">
          <ac:chgData name="Silvio Wiese" userId="7d153b75-ba02-495b-90ab-0ecd10904bc4" providerId="ADAL" clId="{1C58AF9C-8209-4277-B8F5-CC4C99650A71}" dt="2023-04-18T20:10:19.160" v="154" actId="20577"/>
          <ac:spMkLst>
            <pc:docMk/>
            <pc:sldMk cId="1444908760" sldId="297"/>
            <ac:spMk id="4" creationId="{73D7185E-4296-424A-C3DC-06059922E881}"/>
          </ac:spMkLst>
        </pc:spChg>
      </pc:sldChg>
      <pc:sldChg chg="add">
        <pc:chgData name="Silvio Wiese" userId="7d153b75-ba02-495b-90ab-0ecd10904bc4" providerId="ADAL" clId="{1C58AF9C-8209-4277-B8F5-CC4C99650A71}" dt="2023-04-18T20:07:13.257" v="129"/>
        <pc:sldMkLst>
          <pc:docMk/>
          <pc:sldMk cId="201797646" sldId="302"/>
        </pc:sldMkLst>
      </pc:sldChg>
      <pc:sldChg chg="add del">
        <pc:chgData name="Silvio Wiese" userId="7d153b75-ba02-495b-90ab-0ecd10904bc4" providerId="ADAL" clId="{1C58AF9C-8209-4277-B8F5-CC4C99650A71}" dt="2023-04-18T20:06:58.803" v="128" actId="2696"/>
        <pc:sldMkLst>
          <pc:docMk/>
          <pc:sldMk cId="2839456195" sldId="302"/>
        </pc:sldMkLst>
      </pc:sldChg>
    </pc:docChg>
  </pc:docChgLst>
  <pc:docChgLst>
    <pc:chgData name="Silvio Wiese" userId="7d153b75-ba02-495b-90ab-0ecd10904bc4" providerId="ADAL" clId="{66B5E192-3BB0-4A7A-BDAB-6125B2A1A6CD}"/>
    <pc:docChg chg="undo custSel addSld delSld modSld sldOrd">
      <pc:chgData name="Silvio Wiese" userId="7d153b75-ba02-495b-90ab-0ecd10904bc4" providerId="ADAL" clId="{66B5E192-3BB0-4A7A-BDAB-6125B2A1A6CD}" dt="2023-04-26T08:43:32.762" v="466" actId="20577"/>
      <pc:docMkLst>
        <pc:docMk/>
      </pc:docMkLst>
      <pc:sldChg chg="addSp delSp modSp mod">
        <pc:chgData name="Silvio Wiese" userId="7d153b75-ba02-495b-90ab-0ecd10904bc4" providerId="ADAL" clId="{66B5E192-3BB0-4A7A-BDAB-6125B2A1A6CD}" dt="2023-04-25T07:58:02.007" v="160" actId="1076"/>
        <pc:sldMkLst>
          <pc:docMk/>
          <pc:sldMk cId="203387015" sldId="256"/>
        </pc:sldMkLst>
        <pc:spChg chg="mod">
          <ac:chgData name="Silvio Wiese" userId="7d153b75-ba02-495b-90ab-0ecd10904bc4" providerId="ADAL" clId="{66B5E192-3BB0-4A7A-BDAB-6125B2A1A6CD}" dt="2023-04-25T07:55:40.580" v="33" actId="20577"/>
          <ac:spMkLst>
            <pc:docMk/>
            <pc:sldMk cId="203387015" sldId="256"/>
            <ac:spMk id="2" creationId="{4C06E2EE-B1FA-435A-BF77-CF05174E56AD}"/>
          </ac:spMkLst>
        </pc:spChg>
        <pc:spChg chg="mod">
          <ac:chgData name="Silvio Wiese" userId="7d153b75-ba02-495b-90ab-0ecd10904bc4" providerId="ADAL" clId="{66B5E192-3BB0-4A7A-BDAB-6125B2A1A6CD}" dt="2023-04-25T07:56:12.718" v="106" actId="20577"/>
          <ac:spMkLst>
            <pc:docMk/>
            <pc:sldMk cId="203387015" sldId="256"/>
            <ac:spMk id="3" creationId="{8E1BD2D2-DC30-41C9-AEF1-DBE2B4962EA8}"/>
          </ac:spMkLst>
        </pc:spChg>
        <pc:spChg chg="del">
          <ac:chgData name="Silvio Wiese" userId="7d153b75-ba02-495b-90ab-0ecd10904bc4" providerId="ADAL" clId="{66B5E192-3BB0-4A7A-BDAB-6125B2A1A6CD}" dt="2023-04-25T07:57:33.381" v="126" actId="21"/>
          <ac:spMkLst>
            <pc:docMk/>
            <pc:sldMk cId="203387015" sldId="256"/>
            <ac:spMk id="4" creationId="{B6F5FFD4-9B6E-46FC-AE12-8194EA6B5079}"/>
          </ac:spMkLst>
        </pc:spChg>
        <pc:spChg chg="mod">
          <ac:chgData name="Silvio Wiese" userId="7d153b75-ba02-495b-90ab-0ecd10904bc4" providerId="ADAL" clId="{66B5E192-3BB0-4A7A-BDAB-6125B2A1A6CD}" dt="2023-04-25T07:57:15.619" v="125" actId="20577"/>
          <ac:spMkLst>
            <pc:docMk/>
            <pc:sldMk cId="203387015" sldId="256"/>
            <ac:spMk id="5" creationId="{F7B112C8-A985-4C10-85B8-62AF78C6F334}"/>
          </ac:spMkLst>
        </pc:spChg>
        <pc:spChg chg="add mod">
          <ac:chgData name="Silvio Wiese" userId="7d153b75-ba02-495b-90ab-0ecd10904bc4" providerId="ADAL" clId="{66B5E192-3BB0-4A7A-BDAB-6125B2A1A6CD}" dt="2023-04-25T07:58:02.007" v="160" actId="1076"/>
          <ac:spMkLst>
            <pc:docMk/>
            <pc:sldMk cId="203387015" sldId="256"/>
            <ac:spMk id="7" creationId="{730CA1C9-35B7-46FE-1D77-D8765B40E0A6}"/>
          </ac:spMkLst>
        </pc:spChg>
      </pc:sldChg>
      <pc:sldChg chg="modSp mod">
        <pc:chgData name="Silvio Wiese" userId="7d153b75-ba02-495b-90ab-0ecd10904bc4" providerId="ADAL" clId="{66B5E192-3BB0-4A7A-BDAB-6125B2A1A6CD}" dt="2023-04-25T08:14:30.717" v="190" actId="20577"/>
        <pc:sldMkLst>
          <pc:docMk/>
          <pc:sldMk cId="4003059748" sldId="286"/>
        </pc:sldMkLst>
        <pc:spChg chg="mod">
          <ac:chgData name="Silvio Wiese" userId="7d153b75-ba02-495b-90ab-0ecd10904bc4" providerId="ADAL" clId="{66B5E192-3BB0-4A7A-BDAB-6125B2A1A6CD}" dt="2023-04-25T08:14:30.717" v="190" actId="20577"/>
          <ac:spMkLst>
            <pc:docMk/>
            <pc:sldMk cId="4003059748" sldId="286"/>
            <ac:spMk id="4" creationId="{59D6140F-814B-F5E0-9089-65907C0566D2}"/>
          </ac:spMkLst>
        </pc:spChg>
      </pc:sldChg>
      <pc:sldChg chg="modSp mod ord">
        <pc:chgData name="Silvio Wiese" userId="7d153b75-ba02-495b-90ab-0ecd10904bc4" providerId="ADAL" clId="{66B5E192-3BB0-4A7A-BDAB-6125B2A1A6CD}" dt="2023-04-26T08:43:32.762" v="466" actId="20577"/>
        <pc:sldMkLst>
          <pc:docMk/>
          <pc:sldMk cId="2309963646" sldId="290"/>
        </pc:sldMkLst>
        <pc:spChg chg="mod">
          <ac:chgData name="Silvio Wiese" userId="7d153b75-ba02-495b-90ab-0ecd10904bc4" providerId="ADAL" clId="{66B5E192-3BB0-4A7A-BDAB-6125B2A1A6CD}" dt="2023-04-25T11:22:12.800" v="299" actId="20577"/>
          <ac:spMkLst>
            <pc:docMk/>
            <pc:sldMk cId="2309963646" sldId="290"/>
            <ac:spMk id="2" creationId="{50757001-C921-718D-98A2-698B6FCF92B6}"/>
          </ac:spMkLst>
        </pc:spChg>
        <pc:spChg chg="mod">
          <ac:chgData name="Silvio Wiese" userId="7d153b75-ba02-495b-90ab-0ecd10904bc4" providerId="ADAL" clId="{66B5E192-3BB0-4A7A-BDAB-6125B2A1A6CD}" dt="2023-04-26T08:43:32.762" v="466" actId="20577"/>
          <ac:spMkLst>
            <pc:docMk/>
            <pc:sldMk cId="2309963646" sldId="290"/>
            <ac:spMk id="4" creationId="{73D7185E-4296-424A-C3DC-06059922E881}"/>
          </ac:spMkLst>
        </pc:spChg>
      </pc:sldChg>
      <pc:sldChg chg="addSp delSp modSp mod">
        <pc:chgData name="Silvio Wiese" userId="7d153b75-ba02-495b-90ab-0ecd10904bc4" providerId="ADAL" clId="{66B5E192-3BB0-4A7A-BDAB-6125B2A1A6CD}" dt="2023-04-25T10:10:25.051" v="210" actId="14100"/>
        <pc:sldMkLst>
          <pc:docMk/>
          <pc:sldMk cId="3659020910" sldId="291"/>
        </pc:sldMkLst>
        <pc:spChg chg="mod">
          <ac:chgData name="Silvio Wiese" userId="7d153b75-ba02-495b-90ab-0ecd10904bc4" providerId="ADAL" clId="{66B5E192-3BB0-4A7A-BDAB-6125B2A1A6CD}" dt="2023-04-25T08:15:32.417" v="206" actId="20577"/>
          <ac:spMkLst>
            <pc:docMk/>
            <pc:sldMk cId="3659020910" sldId="291"/>
            <ac:spMk id="2" creationId="{50757001-C921-718D-98A2-698B6FCF92B6}"/>
          </ac:spMkLst>
        </pc:spChg>
        <pc:spChg chg="del">
          <ac:chgData name="Silvio Wiese" userId="7d153b75-ba02-495b-90ab-0ecd10904bc4" providerId="ADAL" clId="{66B5E192-3BB0-4A7A-BDAB-6125B2A1A6CD}" dt="2023-04-25T10:10:16.961" v="208" actId="22"/>
          <ac:spMkLst>
            <pc:docMk/>
            <pc:sldMk cId="3659020910" sldId="291"/>
            <ac:spMk id="12" creationId="{82797D54-EDB9-5635-AD2E-8BFA058D0065}"/>
          </ac:spMkLst>
        </pc:spChg>
        <pc:picChg chg="add mod ord">
          <ac:chgData name="Silvio Wiese" userId="7d153b75-ba02-495b-90ab-0ecd10904bc4" providerId="ADAL" clId="{66B5E192-3BB0-4A7A-BDAB-6125B2A1A6CD}" dt="2023-04-25T10:10:25.051" v="210" actId="14100"/>
          <ac:picMkLst>
            <pc:docMk/>
            <pc:sldMk cId="3659020910" sldId="291"/>
            <ac:picMk id="6" creationId="{54D4AAA9-BE05-5B35-606E-E19AC803460A}"/>
          </ac:picMkLst>
        </pc:picChg>
        <pc:picChg chg="del">
          <ac:chgData name="Silvio Wiese" userId="7d153b75-ba02-495b-90ab-0ecd10904bc4" providerId="ADAL" clId="{66B5E192-3BB0-4A7A-BDAB-6125B2A1A6CD}" dt="2023-04-25T10:09:41.395" v="207" actId="478"/>
          <ac:picMkLst>
            <pc:docMk/>
            <pc:sldMk cId="3659020910" sldId="291"/>
            <ac:picMk id="14" creationId="{B3051910-4C6D-63F7-8F6D-970D5F3098C1}"/>
          </ac:picMkLst>
        </pc:picChg>
      </pc:sldChg>
      <pc:sldChg chg="modSp mod">
        <pc:chgData name="Silvio Wiese" userId="7d153b75-ba02-495b-90ab-0ecd10904bc4" providerId="ADAL" clId="{66B5E192-3BB0-4A7A-BDAB-6125B2A1A6CD}" dt="2023-04-25T08:13:47.421" v="184" actId="20577"/>
        <pc:sldMkLst>
          <pc:docMk/>
          <pc:sldMk cId="1444908760" sldId="297"/>
        </pc:sldMkLst>
        <pc:spChg chg="mod">
          <ac:chgData name="Silvio Wiese" userId="7d153b75-ba02-495b-90ab-0ecd10904bc4" providerId="ADAL" clId="{66B5E192-3BB0-4A7A-BDAB-6125B2A1A6CD}" dt="2023-04-25T08:13:47.421" v="184" actId="20577"/>
          <ac:spMkLst>
            <pc:docMk/>
            <pc:sldMk cId="1444908760" sldId="297"/>
            <ac:spMk id="4" creationId="{73D7185E-4296-424A-C3DC-06059922E881}"/>
          </ac:spMkLst>
        </pc:spChg>
      </pc:sldChg>
      <pc:sldChg chg="modSp mod">
        <pc:chgData name="Silvio Wiese" userId="7d153b75-ba02-495b-90ab-0ecd10904bc4" providerId="ADAL" clId="{66B5E192-3BB0-4A7A-BDAB-6125B2A1A6CD}" dt="2023-04-25T07:59:12.967" v="183" actId="20577"/>
        <pc:sldMkLst>
          <pc:docMk/>
          <pc:sldMk cId="3630788215" sldId="301"/>
        </pc:sldMkLst>
        <pc:spChg chg="mod">
          <ac:chgData name="Silvio Wiese" userId="7d153b75-ba02-495b-90ab-0ecd10904bc4" providerId="ADAL" clId="{66B5E192-3BB0-4A7A-BDAB-6125B2A1A6CD}" dt="2023-04-25T07:59:12.967" v="183" actId="20577"/>
          <ac:spMkLst>
            <pc:docMk/>
            <pc:sldMk cId="3630788215" sldId="301"/>
            <ac:spMk id="3" creationId="{D077631A-781E-3DF2-075A-B5B2433E4A57}"/>
          </ac:spMkLst>
        </pc:spChg>
      </pc:sldChg>
      <pc:sldChg chg="add">
        <pc:chgData name="Silvio Wiese" userId="7d153b75-ba02-495b-90ab-0ecd10904bc4" providerId="ADAL" clId="{66B5E192-3BB0-4A7A-BDAB-6125B2A1A6CD}" dt="2023-04-25T10:11:28.949" v="214"/>
        <pc:sldMkLst>
          <pc:docMk/>
          <pc:sldMk cId="3368945387" sldId="303"/>
        </pc:sldMkLst>
      </pc:sldChg>
      <pc:sldChg chg="modSp add del mod">
        <pc:chgData name="Silvio Wiese" userId="7d153b75-ba02-495b-90ab-0ecd10904bc4" providerId="ADAL" clId="{66B5E192-3BB0-4A7A-BDAB-6125B2A1A6CD}" dt="2023-04-25T10:10:51.912" v="211" actId="47"/>
        <pc:sldMkLst>
          <pc:docMk/>
          <pc:sldMk cId="4182750161" sldId="303"/>
        </pc:sldMkLst>
        <pc:spChg chg="mod">
          <ac:chgData name="Silvio Wiese" userId="7d153b75-ba02-495b-90ab-0ecd10904bc4" providerId="ADAL" clId="{66B5E192-3BB0-4A7A-BDAB-6125B2A1A6CD}" dt="2023-04-25T08:15:15.534" v="192" actId="6549"/>
          <ac:spMkLst>
            <pc:docMk/>
            <pc:sldMk cId="4182750161" sldId="303"/>
            <ac:spMk id="2" creationId="{50757001-C921-718D-98A2-698B6FCF92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4102E-58AF-4F0A-9700-EE50F23A6119}" type="datetimeFigureOut">
              <a:rPr lang="de-AT" smtClean="0"/>
              <a:t>23.05.2023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444C8-5D9C-4336-9B32-2DE0D542F57A}" type="slidenum">
              <a:rPr lang="de-AT" smtClean="0"/>
              <a:t>‹Nr.›</a:t>
            </a:fld>
            <a:endParaRPr lang="de-AT"/>
          </a:p>
        </p:txBody>
      </p:sp>
    </p:spTree>
    <p:extLst>
      <p:ext uri="{BB962C8B-B14F-4D97-AF65-F5344CB8AC3E}">
        <p14:creationId xmlns:p14="http://schemas.microsoft.com/office/powerpoint/2010/main" val="404935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A0A77-00F0-4116-84B4-EA24FD20A783}"/>
              </a:ext>
            </a:extLst>
          </p:cNvPr>
          <p:cNvSpPr>
            <a:spLocks noGrp="1"/>
          </p:cNvSpPr>
          <p:nvPr>
            <p:ph type="ctrTitle" hasCustomPrompt="1"/>
          </p:nvPr>
        </p:nvSpPr>
        <p:spPr bwMode="white">
          <a:xfrm>
            <a:off x="495300" y="3446145"/>
            <a:ext cx="10528300" cy="496670"/>
          </a:xfrm>
        </p:spPr>
        <p:txBody>
          <a:bodyPr anchor="ctr">
            <a:noAutofit/>
          </a:bodyPr>
          <a:lstStyle>
            <a:lvl1pPr algn="l">
              <a:lnSpc>
                <a:spcPts val="3543"/>
              </a:lnSpc>
              <a:defRPr sz="3000" baseline="0">
                <a:solidFill>
                  <a:schemeClr val="bg1"/>
                </a:solidFill>
              </a:defRPr>
            </a:lvl1pPr>
          </a:lstStyle>
          <a:p>
            <a:r>
              <a:rPr lang="de-DE"/>
              <a:t>Titel</a:t>
            </a:r>
            <a:endParaRPr lang="de-AT"/>
          </a:p>
        </p:txBody>
      </p:sp>
      <p:sp>
        <p:nvSpPr>
          <p:cNvPr id="21" name="Untertitel">
            <a:extLst>
              <a:ext uri="{FF2B5EF4-FFF2-40B4-BE49-F238E27FC236}">
                <a16:creationId xmlns:a16="http://schemas.microsoft.com/office/drawing/2014/main" id="{EFF2A557-12D8-46EC-87BE-436CC81C9297}"/>
              </a:ext>
            </a:extLst>
          </p:cNvPr>
          <p:cNvSpPr>
            <a:spLocks noGrp="1"/>
          </p:cNvSpPr>
          <p:nvPr>
            <p:ph type="body" sz="quarter" idx="15" hasCustomPrompt="1"/>
          </p:nvPr>
        </p:nvSpPr>
        <p:spPr bwMode="white">
          <a:xfrm>
            <a:off x="495300" y="3937418"/>
            <a:ext cx="10528300" cy="893661"/>
          </a:xfrm>
        </p:spPr>
        <p:txBody>
          <a:bodyPr>
            <a:noAutofit/>
          </a:bodyPr>
          <a:lstStyle>
            <a:lvl1pPr marL="0" indent="0">
              <a:lnSpc>
                <a:spcPts val="3543"/>
              </a:lnSpc>
              <a:spcBef>
                <a:spcPts val="0"/>
              </a:spcBef>
              <a:buFont typeface="Arial" panose="020B0604020202020204" pitchFamily="34" charset="0"/>
              <a:buNone/>
              <a:defRPr sz="3000" b="0" cap="all" baseline="0">
                <a:solidFill>
                  <a:schemeClr val="bg1"/>
                </a:solidFill>
              </a:defRPr>
            </a:lvl1pPr>
            <a:lvl2pPr marL="216000" indent="0">
              <a:buFont typeface="Arial" panose="020B0604020202020204" pitchFamily="34" charset="0"/>
              <a:buNone/>
              <a:defRPr b="1" cap="all" baseline="0"/>
            </a:lvl2pPr>
            <a:lvl3pPr marL="432000" indent="0">
              <a:buFont typeface="Arial" panose="020B0604020202020204" pitchFamily="34" charset="0"/>
              <a:buNone/>
              <a:defRPr b="1" cap="all" baseline="0"/>
            </a:lvl3pPr>
            <a:lvl4pPr marL="648000" indent="0">
              <a:buFont typeface="Arial" panose="020B0604020202020204" pitchFamily="34" charset="0"/>
              <a:buNone/>
              <a:defRPr b="1" cap="all" baseline="0"/>
            </a:lvl4pPr>
            <a:lvl5pPr marL="864000" indent="0">
              <a:buFont typeface="Arial" panose="020B0604020202020204" pitchFamily="34" charset="0"/>
              <a:buNone/>
              <a:defRPr b="1" cap="all" baseline="0"/>
            </a:lvl5pPr>
          </a:lstStyle>
          <a:p>
            <a:pPr lvl="0"/>
            <a:r>
              <a:rPr lang="de-DE"/>
              <a:t>Optionaler Zusatztitel (max. 2-zeilig)</a:t>
            </a:r>
          </a:p>
        </p:txBody>
      </p:sp>
      <p:pic>
        <p:nvPicPr>
          <p:cNvPr id="9" name="Grafik 8">
            <a:extLst>
              <a:ext uri="{FF2B5EF4-FFF2-40B4-BE49-F238E27FC236}">
                <a16:creationId xmlns:a16="http://schemas.microsoft.com/office/drawing/2014/main" id="{63790F6C-769C-409E-8370-D66875D9C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1" y="4136"/>
            <a:ext cx="11518900" cy="6477000"/>
          </a:xfrm>
          <a:prstGeom prst="rect">
            <a:avLst/>
          </a:prstGeom>
        </p:spPr>
      </p:pic>
      <p:pic>
        <p:nvPicPr>
          <p:cNvPr id="12" name="Titelbild">
            <a:extLst>
              <a:ext uri="{FF2B5EF4-FFF2-40B4-BE49-F238E27FC236}">
                <a16:creationId xmlns:a16="http://schemas.microsoft.com/office/drawing/2014/main" id="{71FD51B4-2E77-4AC8-A5E0-2EF7FA1D237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 y="3240088"/>
            <a:ext cx="11518900" cy="2914650"/>
          </a:xfrm>
          <a:prstGeom prst="rect">
            <a:avLst/>
          </a:prstGeom>
        </p:spPr>
      </p:pic>
      <p:sp>
        <p:nvSpPr>
          <p:cNvPr id="17" name="Information 2">
            <a:extLst>
              <a:ext uri="{FF2B5EF4-FFF2-40B4-BE49-F238E27FC236}">
                <a16:creationId xmlns:a16="http://schemas.microsoft.com/office/drawing/2014/main" id="{BEC8B0D0-3D0E-43F4-83B1-0CED81CEF754}"/>
              </a:ext>
            </a:extLst>
          </p:cNvPr>
          <p:cNvSpPr>
            <a:spLocks noGrp="1"/>
          </p:cNvSpPr>
          <p:nvPr>
            <p:ph type="body" sz="quarter" idx="14" hasCustomPrompt="1"/>
          </p:nvPr>
        </p:nvSpPr>
        <p:spPr bwMode="white">
          <a:xfrm>
            <a:off x="504825" y="5643563"/>
            <a:ext cx="10528300" cy="309561"/>
          </a:xfrm>
        </p:spPr>
        <p:txBody>
          <a:bodyPr>
            <a:noAutofit/>
          </a:bodyPr>
          <a:lstStyle>
            <a:lvl1pPr marL="0" indent="0">
              <a:lnSpc>
                <a:spcPts val="1772"/>
              </a:lnSpc>
              <a:buNone/>
              <a:defRPr sz="1500" b="1" cap="all" baseline="0">
                <a:solidFill>
                  <a:schemeClr val="bg1"/>
                </a:solidFill>
              </a:defRPr>
            </a:lvl1pPr>
            <a:lvl2pPr marL="216000" indent="0">
              <a:lnSpc>
                <a:spcPts val="1772"/>
              </a:lnSpc>
              <a:buNone/>
              <a:defRPr sz="1500" b="1" cap="all" baseline="0">
                <a:solidFill>
                  <a:schemeClr val="bg1"/>
                </a:solidFill>
              </a:defRPr>
            </a:lvl2pPr>
            <a:lvl3pPr marL="432000" indent="0">
              <a:lnSpc>
                <a:spcPts val="1772"/>
              </a:lnSpc>
              <a:buNone/>
              <a:defRPr sz="1500" b="1" cap="all" baseline="0">
                <a:solidFill>
                  <a:schemeClr val="bg1"/>
                </a:solidFill>
              </a:defRPr>
            </a:lvl3pPr>
            <a:lvl4pPr marL="648000" indent="0">
              <a:lnSpc>
                <a:spcPts val="1772"/>
              </a:lnSpc>
              <a:buNone/>
              <a:defRPr sz="1500" b="1" cap="all" baseline="0">
                <a:solidFill>
                  <a:schemeClr val="bg1"/>
                </a:solidFill>
              </a:defRPr>
            </a:lvl4pPr>
            <a:lvl5pPr marL="864000" indent="0">
              <a:lnSpc>
                <a:spcPts val="1772"/>
              </a:lnSpc>
              <a:buNone/>
              <a:defRPr sz="1500" b="1" cap="all" baseline="0">
                <a:solidFill>
                  <a:schemeClr val="bg1"/>
                </a:solidFill>
              </a:defRPr>
            </a:lvl5pPr>
          </a:lstStyle>
          <a:p>
            <a:pPr lvl="0"/>
            <a:r>
              <a:rPr lang="de-DE"/>
              <a:t>Autor(en)</a:t>
            </a:r>
          </a:p>
        </p:txBody>
      </p:sp>
      <p:sp>
        <p:nvSpPr>
          <p:cNvPr id="8" name="Information 1">
            <a:extLst>
              <a:ext uri="{FF2B5EF4-FFF2-40B4-BE49-F238E27FC236}">
                <a16:creationId xmlns:a16="http://schemas.microsoft.com/office/drawing/2014/main" id="{A7A09C75-CD36-42DC-B060-10ABA432447B}"/>
              </a:ext>
            </a:extLst>
          </p:cNvPr>
          <p:cNvSpPr>
            <a:spLocks noGrp="1"/>
          </p:cNvSpPr>
          <p:nvPr>
            <p:ph type="body" sz="quarter" idx="16" hasCustomPrompt="1"/>
          </p:nvPr>
        </p:nvSpPr>
        <p:spPr bwMode="white">
          <a:xfrm>
            <a:off x="504825" y="5070995"/>
            <a:ext cx="10528300" cy="572568"/>
          </a:xfrm>
        </p:spPr>
        <p:txBody>
          <a:bodyPr>
            <a:noAutofit/>
          </a:bodyPr>
          <a:lstStyle>
            <a:lvl1pPr marL="0" indent="0">
              <a:lnSpc>
                <a:spcPts val="1772"/>
              </a:lnSpc>
              <a:spcBef>
                <a:spcPts val="0"/>
              </a:spcBef>
              <a:buNone/>
              <a:defRPr sz="1500" b="1" cap="all" baseline="0">
                <a:solidFill>
                  <a:schemeClr val="bg1"/>
                </a:solidFill>
              </a:defRPr>
            </a:lvl1pPr>
            <a:lvl2pPr marL="216000" indent="0">
              <a:lnSpc>
                <a:spcPts val="1772"/>
              </a:lnSpc>
              <a:buNone/>
              <a:defRPr sz="1500" b="1" cap="all" baseline="0">
                <a:solidFill>
                  <a:schemeClr val="bg1"/>
                </a:solidFill>
              </a:defRPr>
            </a:lvl2pPr>
            <a:lvl3pPr marL="432000" indent="0">
              <a:lnSpc>
                <a:spcPts val="1772"/>
              </a:lnSpc>
              <a:buNone/>
              <a:defRPr sz="1500" b="1" cap="all" baseline="0">
                <a:solidFill>
                  <a:schemeClr val="bg1"/>
                </a:solidFill>
              </a:defRPr>
            </a:lvl3pPr>
            <a:lvl4pPr marL="648000" indent="0">
              <a:lnSpc>
                <a:spcPts val="1772"/>
              </a:lnSpc>
              <a:buNone/>
              <a:defRPr sz="1500" b="1" cap="all" baseline="0">
                <a:solidFill>
                  <a:schemeClr val="bg1"/>
                </a:solidFill>
              </a:defRPr>
            </a:lvl4pPr>
            <a:lvl5pPr marL="864000" indent="0">
              <a:lnSpc>
                <a:spcPts val="1772"/>
              </a:lnSpc>
              <a:buNone/>
              <a:defRPr sz="1500" b="1" cap="all" baseline="0">
                <a:solidFill>
                  <a:schemeClr val="bg1"/>
                </a:solidFill>
              </a:defRPr>
            </a:lvl5pPr>
          </a:lstStyle>
          <a:p>
            <a:pPr lvl="0"/>
            <a:r>
              <a:rPr lang="de-DE" err="1"/>
              <a:t>Verantstaltung</a:t>
            </a:r>
            <a:br>
              <a:rPr lang="de-DE"/>
            </a:br>
            <a:r>
              <a:rPr lang="de-DE"/>
              <a:t>Ort, Datum</a:t>
            </a:r>
          </a:p>
        </p:txBody>
      </p:sp>
      <p:cxnSp>
        <p:nvCxnSpPr>
          <p:cNvPr id="4" name="Gerader Verbinder 3">
            <a:extLst>
              <a:ext uri="{FF2B5EF4-FFF2-40B4-BE49-F238E27FC236}">
                <a16:creationId xmlns:a16="http://schemas.microsoft.com/office/drawing/2014/main" id="{45AF2305-470C-481E-891B-96748905996B}"/>
              </a:ext>
            </a:extLst>
          </p:cNvPr>
          <p:cNvCxnSpPr>
            <a:cxnSpLocks/>
          </p:cNvCxnSpPr>
          <p:nvPr userDrawn="1"/>
        </p:nvCxnSpPr>
        <p:spPr bwMode="white">
          <a:xfrm>
            <a:off x="330914" y="3240087"/>
            <a:ext cx="0" cy="2914651"/>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504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Überblick schattiert">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ED968A06-C770-4EE2-B180-484846F058DE}"/>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4" name="Rechteck 3">
              <a:extLst>
                <a:ext uri="{FF2B5EF4-FFF2-40B4-BE49-F238E27FC236}">
                  <a16:creationId xmlns:a16="http://schemas.microsoft.com/office/drawing/2014/main" id="{9FB7AB87-0F3F-4EDB-8571-9EA1160F858A}"/>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5" name="Gerader Verbinder 4">
              <a:extLst>
                <a:ext uri="{FF2B5EF4-FFF2-40B4-BE49-F238E27FC236}">
                  <a16:creationId xmlns:a16="http://schemas.microsoft.com/office/drawing/2014/main" id="{D51DD2CE-002D-4DDD-BC33-A26FC428681E}"/>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0" name="Untertitel">
            <a:extLst>
              <a:ext uri="{FF2B5EF4-FFF2-40B4-BE49-F238E27FC236}">
                <a16:creationId xmlns:a16="http://schemas.microsoft.com/office/drawing/2014/main" id="{A599D093-3BCA-4F60-8347-0CDE27AAD070}"/>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8" name="Textplatzhalter 7">
            <a:extLst>
              <a:ext uri="{FF2B5EF4-FFF2-40B4-BE49-F238E27FC236}">
                <a16:creationId xmlns:a16="http://schemas.microsoft.com/office/drawing/2014/main" id="{D9F546C2-35AC-4C2D-A0A6-32CB00D6C3BE}"/>
              </a:ext>
            </a:extLst>
          </p:cNvPr>
          <p:cNvSpPr>
            <a:spLocks noGrp="1"/>
          </p:cNvSpPr>
          <p:nvPr>
            <p:ph type="body" sz="quarter" idx="14"/>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3778504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Überblick schattiert für mehr Text">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0718BC3E-D43B-42EA-8EBF-AC4430038E4D}"/>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1" name="Rechteck 10">
              <a:extLst>
                <a:ext uri="{FF2B5EF4-FFF2-40B4-BE49-F238E27FC236}">
                  <a16:creationId xmlns:a16="http://schemas.microsoft.com/office/drawing/2014/main" id="{C95FE1AD-01B9-417A-91A4-C74EA3852228}"/>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r Verbinder 11">
              <a:extLst>
                <a:ext uri="{FF2B5EF4-FFF2-40B4-BE49-F238E27FC236}">
                  <a16:creationId xmlns:a16="http://schemas.microsoft.com/office/drawing/2014/main" id="{532AB0C9-471E-42D9-A4EE-0CDAE1369D5F}"/>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0" name="Untertitel">
            <a:extLst>
              <a:ext uri="{FF2B5EF4-FFF2-40B4-BE49-F238E27FC236}">
                <a16:creationId xmlns:a16="http://schemas.microsoft.com/office/drawing/2014/main" id="{7A94B199-4435-44C4-B190-2CE38EC3A21A}"/>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8" name="Textplatzhalter 7">
            <a:extLst>
              <a:ext uri="{FF2B5EF4-FFF2-40B4-BE49-F238E27FC236}">
                <a16:creationId xmlns:a16="http://schemas.microsoft.com/office/drawing/2014/main" id="{C49A2C0E-820D-4A97-A5D3-BF8354D8C0CF}"/>
              </a:ext>
            </a:extLst>
          </p:cNvPr>
          <p:cNvSpPr>
            <a:spLocks noGrp="1"/>
          </p:cNvSpPr>
          <p:nvPr>
            <p:ph type="body" sz="quarter" idx="14"/>
          </p:nvPr>
        </p:nvSpPr>
        <p:spPr/>
        <p:txBody>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4626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Überblick schattiert und schmal">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8B8FB0D3-155F-4718-BA5C-7D2DFE993D94}"/>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1" name="Rechteck 10">
              <a:extLst>
                <a:ext uri="{FF2B5EF4-FFF2-40B4-BE49-F238E27FC236}">
                  <a16:creationId xmlns:a16="http://schemas.microsoft.com/office/drawing/2014/main" id="{9DFA9429-1ECF-44C7-A85B-EE32784E90CE}"/>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r Verbinder 11">
              <a:extLst>
                <a:ext uri="{FF2B5EF4-FFF2-40B4-BE49-F238E27FC236}">
                  <a16:creationId xmlns:a16="http://schemas.microsoft.com/office/drawing/2014/main" id="{82E654D0-D392-464D-86A3-E31D4E973C1A}"/>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0" name="Untertitel">
            <a:extLst>
              <a:ext uri="{FF2B5EF4-FFF2-40B4-BE49-F238E27FC236}">
                <a16:creationId xmlns:a16="http://schemas.microsoft.com/office/drawing/2014/main" id="{6D580682-2E3E-43E6-81D7-33716464A25C}"/>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8" name="Textplatzhalter 7">
            <a:extLst>
              <a:ext uri="{FF2B5EF4-FFF2-40B4-BE49-F238E27FC236}">
                <a16:creationId xmlns:a16="http://schemas.microsoft.com/office/drawing/2014/main" id="{11D3D4BC-C60A-487C-AD2C-1617661FFCDA}"/>
              </a:ext>
            </a:extLst>
          </p:cNvPr>
          <p:cNvSpPr>
            <a:spLocks noGrp="1"/>
          </p:cNvSpPr>
          <p:nvPr>
            <p:ph type="body" sz="quarter" idx="14"/>
          </p:nvPr>
        </p:nvSpPr>
        <p:spPr>
          <a:xfrm>
            <a:off x="2878138" y="1558925"/>
            <a:ext cx="5762625" cy="4246563"/>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1519842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berblick schattiert und schmal für mehr Text">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1A6AB406-60CE-4840-A237-449358664DAD}"/>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0" name="Rechteck 9">
              <a:extLst>
                <a:ext uri="{FF2B5EF4-FFF2-40B4-BE49-F238E27FC236}">
                  <a16:creationId xmlns:a16="http://schemas.microsoft.com/office/drawing/2014/main" id="{1EF12BE4-AA9C-4F75-BD6E-848B02F96AB4}"/>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r Verbinder 11">
              <a:extLst>
                <a:ext uri="{FF2B5EF4-FFF2-40B4-BE49-F238E27FC236}">
                  <a16:creationId xmlns:a16="http://schemas.microsoft.com/office/drawing/2014/main" id="{F02B50FE-2990-4677-A450-9E7331CB5F92}"/>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8" name="Untertitel">
            <a:extLst>
              <a:ext uri="{FF2B5EF4-FFF2-40B4-BE49-F238E27FC236}">
                <a16:creationId xmlns:a16="http://schemas.microsoft.com/office/drawing/2014/main" id="{6A2D830C-D83C-4EDA-9E58-D2A82AC630A7}"/>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11" name="Textplatzhalter 10">
            <a:extLst>
              <a:ext uri="{FF2B5EF4-FFF2-40B4-BE49-F238E27FC236}">
                <a16:creationId xmlns:a16="http://schemas.microsoft.com/office/drawing/2014/main" id="{D08F4E02-C8A8-4889-968B-3954BEC08E16}"/>
              </a:ext>
            </a:extLst>
          </p:cNvPr>
          <p:cNvSpPr>
            <a:spLocks noGrp="1"/>
          </p:cNvSpPr>
          <p:nvPr>
            <p:ph type="body" sz="quarter" idx="14"/>
          </p:nvPr>
        </p:nvSpPr>
        <p:spPr>
          <a:xfrm>
            <a:off x="2878138" y="1558925"/>
            <a:ext cx="5762625" cy="4246563"/>
          </a:xfrm>
        </p:spPr>
        <p:txBody>
          <a:bodyPr anchor="ct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1459742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Überblick 2 Spalten schattiert">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0B1F1D62-BAF7-460B-B692-3A9D60E4C449}"/>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4" name="Rechteck 13">
              <a:extLst>
                <a:ext uri="{FF2B5EF4-FFF2-40B4-BE49-F238E27FC236}">
                  <a16:creationId xmlns:a16="http://schemas.microsoft.com/office/drawing/2014/main" id="{0BF681A3-D2A2-43E9-8350-26894CBB5C6E}"/>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5" name="Gerader Verbinder 14">
              <a:extLst>
                <a:ext uri="{FF2B5EF4-FFF2-40B4-BE49-F238E27FC236}">
                  <a16:creationId xmlns:a16="http://schemas.microsoft.com/office/drawing/2014/main" id="{85269DC1-1BA0-4522-916C-972BB27310D0}"/>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3" name="Untertitel">
            <a:extLst>
              <a:ext uri="{FF2B5EF4-FFF2-40B4-BE49-F238E27FC236}">
                <a16:creationId xmlns:a16="http://schemas.microsoft.com/office/drawing/2014/main" id="{F5FB1082-73B1-4C3E-A116-ADB593562D35}"/>
              </a:ext>
            </a:extLst>
          </p:cNvPr>
          <p:cNvSpPr>
            <a:spLocks noGrp="1"/>
          </p:cNvSpPr>
          <p:nvPr>
            <p:ph type="body" sz="quarter" idx="14"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8" name="Textplatzhalter 7">
            <a:extLst>
              <a:ext uri="{FF2B5EF4-FFF2-40B4-BE49-F238E27FC236}">
                <a16:creationId xmlns:a16="http://schemas.microsoft.com/office/drawing/2014/main" id="{40796DFC-1447-4DDE-90D5-7E8151EB1AB4}"/>
              </a:ext>
            </a:extLst>
          </p:cNvPr>
          <p:cNvSpPr>
            <a:spLocks noGrp="1"/>
          </p:cNvSpPr>
          <p:nvPr>
            <p:ph type="body" sz="quarter" idx="15"/>
          </p:nvPr>
        </p:nvSpPr>
        <p:spPr>
          <a:xfrm>
            <a:off x="495300" y="1558925"/>
            <a:ext cx="5100638" cy="42465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1" name="Textplatzhalter 10">
            <a:extLst>
              <a:ext uri="{FF2B5EF4-FFF2-40B4-BE49-F238E27FC236}">
                <a16:creationId xmlns:a16="http://schemas.microsoft.com/office/drawing/2014/main" id="{8C7F26C7-6E1B-4A68-8976-172548514749}"/>
              </a:ext>
            </a:extLst>
          </p:cNvPr>
          <p:cNvSpPr>
            <a:spLocks noGrp="1"/>
          </p:cNvSpPr>
          <p:nvPr>
            <p:ph type="body" sz="quarter" idx="16"/>
          </p:nvPr>
        </p:nvSpPr>
        <p:spPr>
          <a:xfrm>
            <a:off x="5922963" y="1558925"/>
            <a:ext cx="5100637" cy="42465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cxnSp>
        <p:nvCxnSpPr>
          <p:cNvPr id="12" name="Gerader Verbinder 11">
            <a:extLst>
              <a:ext uri="{FF2B5EF4-FFF2-40B4-BE49-F238E27FC236}">
                <a16:creationId xmlns:a16="http://schemas.microsoft.com/office/drawing/2014/main" id="{311076FD-B4BA-4423-927F-CD52DEFD7626}"/>
              </a:ext>
              <a:ext uri="{C183D7F6-B498-43B3-948B-1728B52AA6E4}">
                <adec:decorative xmlns:adec="http://schemas.microsoft.com/office/drawing/2017/decorative" val="1"/>
              </a:ext>
            </a:extLst>
          </p:cNvPr>
          <p:cNvCxnSpPr>
            <a:cxnSpLocks/>
          </p:cNvCxnSpPr>
          <p:nvPr userDrawn="1"/>
        </p:nvCxnSpPr>
        <p:spPr bwMode="white">
          <a:xfrm flipH="1">
            <a:off x="5752208"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3110285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Überblick 2 Spalten schattiert für mehr Text">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EED7B09D-371D-4B2A-8181-03BEE22ACC58}"/>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2" name="Rechteck 11">
              <a:extLst>
                <a:ext uri="{FF2B5EF4-FFF2-40B4-BE49-F238E27FC236}">
                  <a16:creationId xmlns:a16="http://schemas.microsoft.com/office/drawing/2014/main" id="{C811C1C8-6512-41C3-921D-4FB9C97970BA}"/>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4" name="Gerader Verbinder 13">
              <a:extLst>
                <a:ext uri="{FF2B5EF4-FFF2-40B4-BE49-F238E27FC236}">
                  <a16:creationId xmlns:a16="http://schemas.microsoft.com/office/drawing/2014/main" id="{C4805CA7-E68C-4B8A-8C5A-609695CDE69C}"/>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5" name="Untertitel">
            <a:extLst>
              <a:ext uri="{FF2B5EF4-FFF2-40B4-BE49-F238E27FC236}">
                <a16:creationId xmlns:a16="http://schemas.microsoft.com/office/drawing/2014/main" id="{20DCC8B1-BA9D-4636-8A81-9879036E7425}"/>
              </a:ext>
            </a:extLst>
          </p:cNvPr>
          <p:cNvSpPr>
            <a:spLocks noGrp="1"/>
          </p:cNvSpPr>
          <p:nvPr>
            <p:ph type="body" sz="quarter" idx="14"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9" name="Textplatzhalter 8">
            <a:extLst>
              <a:ext uri="{FF2B5EF4-FFF2-40B4-BE49-F238E27FC236}">
                <a16:creationId xmlns:a16="http://schemas.microsoft.com/office/drawing/2014/main" id="{FF928FE4-1E42-4083-8FF3-2CEACCB82576}"/>
              </a:ext>
            </a:extLst>
          </p:cNvPr>
          <p:cNvSpPr>
            <a:spLocks noGrp="1"/>
          </p:cNvSpPr>
          <p:nvPr>
            <p:ph type="body" sz="quarter" idx="15"/>
          </p:nvPr>
        </p:nvSpPr>
        <p:spPr>
          <a:xfrm>
            <a:off x="495300" y="1558925"/>
            <a:ext cx="5100638" cy="4246563"/>
          </a:xfrm>
        </p:spPr>
        <p:txBody>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1" name="Textplatzhalter 10">
            <a:extLst>
              <a:ext uri="{FF2B5EF4-FFF2-40B4-BE49-F238E27FC236}">
                <a16:creationId xmlns:a16="http://schemas.microsoft.com/office/drawing/2014/main" id="{F8E2718C-8C24-4CC9-8E36-974C55A13F68}"/>
              </a:ext>
            </a:extLst>
          </p:cNvPr>
          <p:cNvSpPr>
            <a:spLocks noGrp="1"/>
          </p:cNvSpPr>
          <p:nvPr>
            <p:ph type="body" sz="quarter" idx="16"/>
          </p:nvPr>
        </p:nvSpPr>
        <p:spPr>
          <a:xfrm>
            <a:off x="5922963" y="1558925"/>
            <a:ext cx="5100637" cy="4246563"/>
          </a:xfrm>
        </p:spPr>
        <p:txBody>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cxnSp>
        <p:nvCxnSpPr>
          <p:cNvPr id="13" name="Gerader Verbinder 12">
            <a:extLst>
              <a:ext uri="{FF2B5EF4-FFF2-40B4-BE49-F238E27FC236}">
                <a16:creationId xmlns:a16="http://schemas.microsoft.com/office/drawing/2014/main" id="{2421A608-6047-4488-8111-B9B7E26A19F2}"/>
              </a:ext>
              <a:ext uri="{C183D7F6-B498-43B3-948B-1728B52AA6E4}">
                <adec:decorative xmlns:adec="http://schemas.microsoft.com/office/drawing/2017/decorative" val="1"/>
              </a:ext>
            </a:extLst>
          </p:cNvPr>
          <p:cNvCxnSpPr>
            <a:cxnSpLocks/>
          </p:cNvCxnSpPr>
          <p:nvPr userDrawn="1"/>
        </p:nvCxnSpPr>
        <p:spPr bwMode="white">
          <a:xfrm flipH="1">
            <a:off x="5752208"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17239714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1" name="Untertitel">
            <a:extLst>
              <a:ext uri="{FF2B5EF4-FFF2-40B4-BE49-F238E27FC236}">
                <a16:creationId xmlns:a16="http://schemas.microsoft.com/office/drawing/2014/main" id="{16A13BB4-1E90-45A4-9A3B-FB22D4D59D4D}"/>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495300" y="1308262"/>
            <a:ext cx="10528300" cy="449722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
        <p:nvSpPr>
          <p:cNvPr id="4" name="Freihandform: Form 3">
            <a:extLst>
              <a:ext uri="{FF2B5EF4-FFF2-40B4-BE49-F238E27FC236}">
                <a16:creationId xmlns:a16="http://schemas.microsoft.com/office/drawing/2014/main" id="{EAAE84FA-4C5E-47DE-96C7-13405BA70B36}"/>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3884788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für meh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8" name="Untertitel">
            <a:extLst>
              <a:ext uri="{FF2B5EF4-FFF2-40B4-BE49-F238E27FC236}">
                <a16:creationId xmlns:a16="http://schemas.microsoft.com/office/drawing/2014/main" id="{BF48CB71-8E25-46D1-ABBA-84E90EDF7025}"/>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495300" y="1308262"/>
            <a:ext cx="10526769" cy="4497226"/>
          </a:xfrm>
        </p:spPr>
        <p:txBody>
          <a:bodyPr>
            <a:noAutofit/>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
        <p:nvSpPr>
          <p:cNvPr id="7" name="Freihandform: Form 6">
            <a:extLst>
              <a:ext uri="{FF2B5EF4-FFF2-40B4-BE49-F238E27FC236}">
                <a16:creationId xmlns:a16="http://schemas.microsoft.com/office/drawing/2014/main" id="{1C292201-9CF6-4513-813D-D8543B7748D0}"/>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1525944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8" name="Untertitel">
            <a:extLst>
              <a:ext uri="{FF2B5EF4-FFF2-40B4-BE49-F238E27FC236}">
                <a16:creationId xmlns:a16="http://schemas.microsoft.com/office/drawing/2014/main" id="{0DDC3055-4CD3-44E2-B3B7-37A01B700B01}"/>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2878138" y="1296631"/>
            <a:ext cx="5762625" cy="4508857"/>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
        <p:nvSpPr>
          <p:cNvPr id="5" name="Freihandform: Form 4">
            <a:extLst>
              <a:ext uri="{FF2B5EF4-FFF2-40B4-BE49-F238E27FC236}">
                <a16:creationId xmlns:a16="http://schemas.microsoft.com/office/drawing/2014/main" id="{AF9CD68F-6552-40E5-A725-AC40865F725A}"/>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1852076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schmal für meh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8" name="Untertitel">
            <a:extLst>
              <a:ext uri="{FF2B5EF4-FFF2-40B4-BE49-F238E27FC236}">
                <a16:creationId xmlns:a16="http://schemas.microsoft.com/office/drawing/2014/main" id="{9C4F3C71-2E51-4725-8AF4-8DBEDF2FC1DE}"/>
              </a:ext>
            </a:extLst>
          </p:cNvPr>
          <p:cNvSpPr>
            <a:spLocks noGrp="1"/>
          </p:cNvSpPr>
          <p:nvPr>
            <p:ph type="body" sz="quarter" idx="13"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2878138" y="1296631"/>
            <a:ext cx="5762625" cy="4508857"/>
          </a:xfrm>
        </p:spPr>
        <p:txBody>
          <a:bodyPr anchor="ctr">
            <a:noAutofit/>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sp>
        <p:nvSpPr>
          <p:cNvPr id="10" name="Freihandform: Form 9">
            <a:extLst>
              <a:ext uri="{FF2B5EF4-FFF2-40B4-BE49-F238E27FC236}">
                <a16:creationId xmlns:a16="http://schemas.microsoft.com/office/drawing/2014/main" id="{D07CCA39-8271-4F0D-BBEE-E4E54113878C}"/>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1095158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8" name="Untertitel">
            <a:extLst>
              <a:ext uri="{FF2B5EF4-FFF2-40B4-BE49-F238E27FC236}">
                <a16:creationId xmlns:a16="http://schemas.microsoft.com/office/drawing/2014/main" id="{72307D69-DD41-4C5F-87A8-193753BC4BAB}"/>
              </a:ext>
            </a:extLst>
          </p:cNvPr>
          <p:cNvSpPr>
            <a:spLocks noGrp="1"/>
          </p:cNvSpPr>
          <p:nvPr>
            <p:ph type="body" sz="quarter" idx="14"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495300" y="1308262"/>
            <a:ext cx="5100638" cy="449722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Inhaltsplatzhalter 2">
            <a:extLst>
              <a:ext uri="{FF2B5EF4-FFF2-40B4-BE49-F238E27FC236}">
                <a16:creationId xmlns:a16="http://schemas.microsoft.com/office/drawing/2014/main" id="{2D79C1F1-F3A3-43FF-8354-F3FEF0C6E67B}"/>
              </a:ext>
            </a:extLst>
          </p:cNvPr>
          <p:cNvSpPr>
            <a:spLocks noGrp="1"/>
          </p:cNvSpPr>
          <p:nvPr>
            <p:ph idx="13"/>
          </p:nvPr>
        </p:nvSpPr>
        <p:spPr>
          <a:xfrm>
            <a:off x="5924552" y="1308262"/>
            <a:ext cx="5100638" cy="449722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cxnSp>
        <p:nvCxnSpPr>
          <p:cNvPr id="5" name="Gerader Verbinder 4">
            <a:extLst>
              <a:ext uri="{FF2B5EF4-FFF2-40B4-BE49-F238E27FC236}">
                <a16:creationId xmlns:a16="http://schemas.microsoft.com/office/drawing/2014/main" id="{5877D169-18F4-465B-83F5-13E2F0F937A4}"/>
              </a:ext>
              <a:ext uri="{C183D7F6-B498-43B3-948B-1728B52AA6E4}">
                <adec:decorative xmlns:adec="http://schemas.microsoft.com/office/drawing/2017/decorative" val="1"/>
              </a:ext>
            </a:extLst>
          </p:cNvPr>
          <p:cNvCxnSpPr>
            <a:cxnSpLocks/>
          </p:cNvCxnSpPr>
          <p:nvPr userDrawn="1"/>
        </p:nvCxnSpPr>
        <p:spPr bwMode="gray">
          <a:xfrm>
            <a:off x="5755794" y="1290638"/>
            <a:ext cx="0" cy="4514850"/>
          </a:xfrm>
          <a:prstGeom prst="line">
            <a:avLst/>
          </a:prstGeom>
          <a:ln w="12700">
            <a:solidFill>
              <a:schemeClr val="accent1"/>
            </a:solidFill>
          </a:ln>
        </p:spPr>
        <p:style>
          <a:lnRef idx="1">
            <a:schemeClr val="accent5"/>
          </a:lnRef>
          <a:fillRef idx="0">
            <a:schemeClr val="accent5"/>
          </a:fillRef>
          <a:effectRef idx="0">
            <a:schemeClr val="accent5"/>
          </a:effectRef>
          <a:fontRef idx="minor">
            <a:schemeClr val="tx1"/>
          </a:fontRef>
        </p:style>
      </p:cxnSp>
      <p:sp>
        <p:nvSpPr>
          <p:cNvPr id="12" name="Freihandform: Form 11">
            <a:extLst>
              <a:ext uri="{FF2B5EF4-FFF2-40B4-BE49-F238E27FC236}">
                <a16:creationId xmlns:a16="http://schemas.microsoft.com/office/drawing/2014/main" id="{05B0BF86-04E4-44F6-9DA1-D0B30B2A3A55}"/>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838991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für meh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C4085-C7AF-4F6B-979D-F0C2B0E74109}"/>
              </a:ext>
            </a:extLst>
          </p:cNvPr>
          <p:cNvSpPr>
            <a:spLocks noGrp="1"/>
          </p:cNvSpPr>
          <p:nvPr>
            <p:ph type="title"/>
          </p:nvPr>
        </p:nvSpPr>
        <p:spPr/>
        <p:txBody>
          <a:bodyPr/>
          <a:lstStyle/>
          <a:p>
            <a:r>
              <a:rPr lang="de-DE"/>
              <a:t>Mastertitelformat bearbeiten</a:t>
            </a:r>
            <a:endParaRPr lang="de-AT"/>
          </a:p>
        </p:txBody>
      </p:sp>
      <p:sp>
        <p:nvSpPr>
          <p:cNvPr id="12" name="Untertitel">
            <a:extLst>
              <a:ext uri="{FF2B5EF4-FFF2-40B4-BE49-F238E27FC236}">
                <a16:creationId xmlns:a16="http://schemas.microsoft.com/office/drawing/2014/main" id="{9C6634D4-46AD-43A9-8990-D78E9A718182}"/>
              </a:ext>
            </a:extLst>
          </p:cNvPr>
          <p:cNvSpPr>
            <a:spLocks noGrp="1"/>
          </p:cNvSpPr>
          <p:nvPr>
            <p:ph type="body" sz="quarter" idx="14" hasCustomPrompt="1"/>
          </p:nvPr>
        </p:nvSpPr>
        <p:spPr>
          <a:xfrm>
            <a:off x="495300" y="774059"/>
            <a:ext cx="10233155" cy="283216"/>
          </a:xfrm>
        </p:spPr>
        <p:txBody>
          <a:bodyPr/>
          <a:lstStyle>
            <a:lvl1pPr marL="0" indent="0">
              <a:buFontTx/>
              <a:buNone/>
              <a:defRPr cap="all" baseline="0">
                <a:solidFill>
                  <a:schemeClr val="tx2"/>
                </a:solidFill>
              </a:defRPr>
            </a:lvl1pPr>
          </a:lstStyle>
          <a:p>
            <a:pPr lvl="0"/>
            <a:r>
              <a:rPr lang="de-DE"/>
              <a:t>Untertitel (optional)</a:t>
            </a:r>
            <a:endParaRPr lang="de-AT"/>
          </a:p>
        </p:txBody>
      </p:sp>
      <p:sp>
        <p:nvSpPr>
          <p:cNvPr id="3" name="Inhaltsplatzhalter 2">
            <a:extLst>
              <a:ext uri="{FF2B5EF4-FFF2-40B4-BE49-F238E27FC236}">
                <a16:creationId xmlns:a16="http://schemas.microsoft.com/office/drawing/2014/main" id="{3F7156FE-B526-4D70-94BD-BEDE89343320}"/>
              </a:ext>
            </a:extLst>
          </p:cNvPr>
          <p:cNvSpPr>
            <a:spLocks noGrp="1"/>
          </p:cNvSpPr>
          <p:nvPr>
            <p:ph idx="1"/>
          </p:nvPr>
        </p:nvSpPr>
        <p:spPr>
          <a:xfrm>
            <a:off x="495301" y="1308262"/>
            <a:ext cx="5100638" cy="4497226"/>
          </a:xfrm>
        </p:spPr>
        <p:txBody>
          <a:bodyPr>
            <a:noAutofit/>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Inhaltsplatzhalter 2">
            <a:extLst>
              <a:ext uri="{FF2B5EF4-FFF2-40B4-BE49-F238E27FC236}">
                <a16:creationId xmlns:a16="http://schemas.microsoft.com/office/drawing/2014/main" id="{DDE671DC-9D70-4B56-B193-562F3E16EBD2}"/>
              </a:ext>
            </a:extLst>
          </p:cNvPr>
          <p:cNvSpPr>
            <a:spLocks noGrp="1"/>
          </p:cNvSpPr>
          <p:nvPr>
            <p:ph idx="13"/>
          </p:nvPr>
        </p:nvSpPr>
        <p:spPr>
          <a:xfrm>
            <a:off x="5924552" y="1308262"/>
            <a:ext cx="5100638" cy="4497226"/>
          </a:xfrm>
        </p:spPr>
        <p:txBody>
          <a:bodyPr>
            <a:noAutofit/>
          </a:bodyPr>
          <a:lstStyle>
            <a:lvl1pPr>
              <a:lnSpc>
                <a:spcPts val="1772"/>
              </a:lnSpc>
              <a:defRPr sz="1500"/>
            </a:lvl1pPr>
            <a:lvl2pPr>
              <a:lnSpc>
                <a:spcPts val="1772"/>
              </a:lnSpc>
              <a:defRPr sz="1500"/>
            </a:lvl2pPr>
            <a:lvl3pPr>
              <a:lnSpc>
                <a:spcPts val="1772"/>
              </a:lnSpc>
              <a:defRPr sz="1500"/>
            </a:lvl3pPr>
            <a:lvl4pPr>
              <a:lnSpc>
                <a:spcPts val="1772"/>
              </a:lnSpc>
              <a:defRPr sz="1500"/>
            </a:lvl4pPr>
            <a:lvl5pPr>
              <a:lnSpc>
                <a:spcPts val="1772"/>
              </a:lnSpc>
              <a:defRPr sz="15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B2A3367E-26DE-457E-A89C-54E1C382BD1A}"/>
              </a:ext>
            </a:extLst>
          </p:cNvPr>
          <p:cNvSpPr>
            <a:spLocks noGrp="1"/>
          </p:cNvSpPr>
          <p:nvPr>
            <p:ph type="sldNum" sz="quarter" idx="12"/>
          </p:nvPr>
        </p:nvSpPr>
        <p:spPr/>
        <p:txBody>
          <a:bodyPr/>
          <a:lstStyle/>
          <a:p>
            <a:fld id="{2ABEC133-8FC9-4566-87CB-CC374AD3F1CE}" type="slidenum">
              <a:rPr lang="de-AT" smtClean="0"/>
              <a:t>‹Nr.›</a:t>
            </a:fld>
            <a:endParaRPr lang="de-AT"/>
          </a:p>
        </p:txBody>
      </p:sp>
      <p:cxnSp>
        <p:nvCxnSpPr>
          <p:cNvPr id="10" name="Gerader Verbinder 9">
            <a:extLst>
              <a:ext uri="{FF2B5EF4-FFF2-40B4-BE49-F238E27FC236}">
                <a16:creationId xmlns:a16="http://schemas.microsoft.com/office/drawing/2014/main" id="{D0883B41-D7F7-47F2-8542-019A1C8417C1}"/>
              </a:ext>
              <a:ext uri="{C183D7F6-B498-43B3-948B-1728B52AA6E4}">
                <adec:decorative xmlns:adec="http://schemas.microsoft.com/office/drawing/2017/decorative" val="1"/>
              </a:ext>
            </a:extLst>
          </p:cNvPr>
          <p:cNvCxnSpPr>
            <a:cxnSpLocks/>
          </p:cNvCxnSpPr>
          <p:nvPr userDrawn="1"/>
        </p:nvCxnSpPr>
        <p:spPr bwMode="gray">
          <a:xfrm>
            <a:off x="5755794" y="1290638"/>
            <a:ext cx="0" cy="4514850"/>
          </a:xfrm>
          <a:prstGeom prst="line">
            <a:avLst/>
          </a:prstGeom>
          <a:ln w="12700">
            <a:solidFill>
              <a:schemeClr val="accent1"/>
            </a:solidFill>
          </a:ln>
        </p:spPr>
        <p:style>
          <a:lnRef idx="1">
            <a:schemeClr val="accent5"/>
          </a:lnRef>
          <a:fillRef idx="0">
            <a:schemeClr val="accent5"/>
          </a:fillRef>
          <a:effectRef idx="0">
            <a:schemeClr val="accent5"/>
          </a:effectRef>
          <a:fontRef idx="minor">
            <a:schemeClr val="tx1"/>
          </a:fontRef>
        </p:style>
      </p:cxnSp>
      <p:sp>
        <p:nvSpPr>
          <p:cNvPr id="5" name="Freihandform: Form 4">
            <a:extLst>
              <a:ext uri="{FF2B5EF4-FFF2-40B4-BE49-F238E27FC236}">
                <a16:creationId xmlns:a16="http://schemas.microsoft.com/office/drawing/2014/main" id="{2A2154FD-AEF9-447E-A8DF-9EA10487BAD8}"/>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3176075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groß">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774E6A-D591-45BE-80B1-A325A6C1B9D9}"/>
              </a:ext>
            </a:extLst>
          </p:cNvPr>
          <p:cNvSpPr>
            <a:spLocks noGrp="1"/>
          </p:cNvSpPr>
          <p:nvPr>
            <p:ph type="title"/>
          </p:nvPr>
        </p:nvSpPr>
        <p:spPr>
          <a:xfrm>
            <a:off x="495300" y="5867993"/>
            <a:ext cx="10233155" cy="238125"/>
          </a:xfrm>
        </p:spPr>
        <p:txBody>
          <a:bodyPr anchor="ctr"/>
          <a:lstStyle>
            <a:lvl1pPr>
              <a:defRPr sz="1100" b="0" cap="none" baseline="0">
                <a:solidFill>
                  <a:schemeClr val="tx1"/>
                </a:solidFill>
              </a:defRPr>
            </a:lvl1pPr>
          </a:lstStyle>
          <a:p>
            <a:r>
              <a:rPr lang="de-DE"/>
              <a:t>Mastertitelformat bearbeiten</a:t>
            </a:r>
            <a:endParaRPr lang="de-AT"/>
          </a:p>
        </p:txBody>
      </p:sp>
      <p:sp>
        <p:nvSpPr>
          <p:cNvPr id="9" name="Bildplatzhalter 8">
            <a:extLst>
              <a:ext uri="{FF2B5EF4-FFF2-40B4-BE49-F238E27FC236}">
                <a16:creationId xmlns:a16="http://schemas.microsoft.com/office/drawing/2014/main" id="{B9786E6C-BD95-4629-AB74-8A5D5BEE115B}"/>
              </a:ext>
            </a:extLst>
          </p:cNvPr>
          <p:cNvSpPr>
            <a:spLocks noGrp="1"/>
          </p:cNvSpPr>
          <p:nvPr>
            <p:ph type="pic" sz="quarter" idx="13"/>
          </p:nvPr>
        </p:nvSpPr>
        <p:spPr>
          <a:xfrm>
            <a:off x="495300" y="654758"/>
            <a:ext cx="10526713" cy="5150729"/>
          </a:xfrm>
        </p:spPr>
        <p:txBody>
          <a:bodyPr/>
          <a:lstStyle>
            <a:lvl1pPr marL="0" indent="0">
              <a:buNone/>
              <a:defRPr/>
            </a:lvl1pPr>
          </a:lstStyle>
          <a:p>
            <a:r>
              <a:rPr lang="de-DE"/>
              <a:t>Bild durch Klicken auf Symbol hinzufügen</a:t>
            </a:r>
            <a:endParaRPr lang="de-AT"/>
          </a:p>
        </p:txBody>
      </p:sp>
      <p:sp>
        <p:nvSpPr>
          <p:cNvPr id="3" name="Foliennummernplatzhalter 2">
            <a:extLst>
              <a:ext uri="{FF2B5EF4-FFF2-40B4-BE49-F238E27FC236}">
                <a16:creationId xmlns:a16="http://schemas.microsoft.com/office/drawing/2014/main" id="{C90FC7DC-E36F-4785-A127-5E8EC9044F60}"/>
              </a:ext>
            </a:extLst>
          </p:cNvPr>
          <p:cNvSpPr>
            <a:spLocks noGrp="1"/>
          </p:cNvSpPr>
          <p:nvPr>
            <p:ph type="sldNum" sz="quarter" idx="14"/>
          </p:nvPr>
        </p:nvSpPr>
        <p:spPr>
          <a:xfrm>
            <a:off x="11143573" y="419096"/>
            <a:ext cx="359663" cy="345009"/>
          </a:xfrm>
        </p:spPr>
        <p:txBody>
          <a:bodyPr/>
          <a:lstStyle>
            <a:lvl1pPr>
              <a:defRPr>
                <a:solidFill>
                  <a:schemeClr val="bg1"/>
                </a:solidFill>
              </a:defRPr>
            </a:lvl1pPr>
          </a:lstStyle>
          <a:p>
            <a:fld id="{2ABEC133-8FC9-4566-87CB-CC374AD3F1CE}" type="slidenum">
              <a:rPr lang="de-AT" smtClean="0"/>
              <a:pPr/>
              <a:t>‹Nr.›</a:t>
            </a:fld>
            <a:endParaRPr lang="de-AT"/>
          </a:p>
        </p:txBody>
      </p:sp>
      <p:grpSp>
        <p:nvGrpSpPr>
          <p:cNvPr id="17" name="Grafik 4">
            <a:extLst>
              <a:ext uri="{FF2B5EF4-FFF2-40B4-BE49-F238E27FC236}">
                <a16:creationId xmlns:a16="http://schemas.microsoft.com/office/drawing/2014/main" id="{00B4431C-70EA-468F-A0B7-1E3BE43A02D8}"/>
              </a:ext>
              <a:ext uri="{C183D7F6-B498-43B3-948B-1728B52AA6E4}">
                <adec:decorative xmlns:adec="http://schemas.microsoft.com/office/drawing/2017/decorative" val="1"/>
              </a:ext>
            </a:extLst>
          </p:cNvPr>
          <p:cNvGrpSpPr/>
          <p:nvPr userDrawn="1"/>
        </p:nvGrpSpPr>
        <p:grpSpPr>
          <a:xfrm>
            <a:off x="-5906" y="324303"/>
            <a:ext cx="11530992" cy="216207"/>
            <a:chOff x="-5906" y="324303"/>
            <a:chExt cx="11530992" cy="216207"/>
          </a:xfrm>
        </p:grpSpPr>
        <p:sp>
          <p:nvSpPr>
            <p:cNvPr id="18" name="Freihandform: Form 17">
              <a:extLst>
                <a:ext uri="{FF2B5EF4-FFF2-40B4-BE49-F238E27FC236}">
                  <a16:creationId xmlns:a16="http://schemas.microsoft.com/office/drawing/2014/main" id="{67DCEEAB-214B-4360-83F7-8F774FE34A4C}"/>
                </a:ext>
              </a:extLst>
            </p:cNvPr>
            <p:cNvSpPr/>
            <p:nvPr/>
          </p:nvSpPr>
          <p:spPr>
            <a:xfrm>
              <a:off x="-5906" y="324303"/>
              <a:ext cx="11530992" cy="12712"/>
            </a:xfrm>
            <a:custGeom>
              <a:avLst/>
              <a:gdLst>
                <a:gd name="connsiteX0" fmla="*/ 0 w 11530992"/>
                <a:gd name="connsiteY0" fmla="*/ 0 h 12712"/>
                <a:gd name="connsiteX1" fmla="*/ 11530992 w 11530992"/>
                <a:gd name="connsiteY1" fmla="*/ 0 h 12712"/>
              </a:gdLst>
              <a:ahLst/>
              <a:cxnLst>
                <a:cxn ang="0">
                  <a:pos x="connsiteX0" y="connsiteY0"/>
                </a:cxn>
                <a:cxn ang="0">
                  <a:pos x="connsiteX1" y="connsiteY1"/>
                </a:cxn>
              </a:cxnLst>
              <a:rect l="l" t="t" r="r" b="b"/>
              <a:pathLst>
                <a:path w="11530992" h="12712">
                  <a:moveTo>
                    <a:pt x="0" y="0"/>
                  </a:moveTo>
                  <a:lnTo>
                    <a:pt x="11530992" y="0"/>
                  </a:lnTo>
                </a:path>
              </a:pathLst>
            </a:custGeom>
            <a:ln w="25414" cap="flat">
              <a:solidFill>
                <a:srgbClr val="FA6600"/>
              </a:solidFill>
              <a:prstDash val="solid"/>
              <a:miter/>
            </a:ln>
          </p:spPr>
          <p:txBody>
            <a:bodyPr rtlCol="0" anchor="ctr"/>
            <a:lstStyle/>
            <a:p>
              <a:endParaRPr lang="de-AT"/>
            </a:p>
          </p:txBody>
        </p:sp>
        <p:sp>
          <p:nvSpPr>
            <p:cNvPr id="19" name="Freihandform: Form 18">
              <a:extLst>
                <a:ext uri="{FF2B5EF4-FFF2-40B4-BE49-F238E27FC236}">
                  <a16:creationId xmlns:a16="http://schemas.microsoft.com/office/drawing/2014/main" id="{E2AF031F-A5DD-4787-B983-BC2545EFD7B9}"/>
                </a:ext>
              </a:extLst>
            </p:cNvPr>
            <p:cNvSpPr/>
            <p:nvPr/>
          </p:nvSpPr>
          <p:spPr>
            <a:xfrm>
              <a:off x="318402" y="324303"/>
              <a:ext cx="12712" cy="216207"/>
            </a:xfrm>
            <a:custGeom>
              <a:avLst/>
              <a:gdLst>
                <a:gd name="connsiteX0" fmla="*/ 0 w 12712"/>
                <a:gd name="connsiteY0" fmla="*/ 0 h 216207"/>
                <a:gd name="connsiteX1" fmla="*/ 0 w 12712"/>
                <a:gd name="connsiteY1" fmla="*/ 216208 h 216207"/>
              </a:gdLst>
              <a:ahLst/>
              <a:cxnLst>
                <a:cxn ang="0">
                  <a:pos x="connsiteX0" y="connsiteY0"/>
                </a:cxn>
                <a:cxn ang="0">
                  <a:pos x="connsiteX1" y="connsiteY1"/>
                </a:cxn>
              </a:cxnLst>
              <a:rect l="l" t="t" r="r" b="b"/>
              <a:pathLst>
                <a:path w="12712" h="216207">
                  <a:moveTo>
                    <a:pt x="0" y="0"/>
                  </a:moveTo>
                  <a:lnTo>
                    <a:pt x="0" y="216208"/>
                  </a:lnTo>
                </a:path>
              </a:pathLst>
            </a:custGeom>
            <a:ln w="12707" cap="flat">
              <a:solidFill>
                <a:srgbClr val="FA6600"/>
              </a:solidFill>
              <a:prstDash val="solid"/>
              <a:miter/>
            </a:ln>
          </p:spPr>
          <p:txBody>
            <a:bodyPr rtlCol="0" anchor="ctr"/>
            <a:lstStyle/>
            <a:p>
              <a:endParaRPr lang="de-AT"/>
            </a:p>
          </p:txBody>
        </p:sp>
      </p:grpSp>
      <p:sp>
        <p:nvSpPr>
          <p:cNvPr id="2" name="Freihandform: Form 1">
            <a:extLst>
              <a:ext uri="{FF2B5EF4-FFF2-40B4-BE49-F238E27FC236}">
                <a16:creationId xmlns:a16="http://schemas.microsoft.com/office/drawing/2014/main" id="{02D37FBB-9636-4CF9-AFCB-2B73F45F5147}"/>
              </a:ext>
              <a:ext uri="{C183D7F6-B498-43B3-948B-1728B52AA6E4}">
                <adec:decorative xmlns:adec="http://schemas.microsoft.com/office/drawing/2017/decorative" val="1"/>
              </a:ext>
            </a:extLst>
          </p:cNvPr>
          <p:cNvSpPr/>
          <p:nvPr userDrawn="1"/>
        </p:nvSpPr>
        <p:spPr bwMode="gray">
          <a:xfrm>
            <a:off x="318402" y="1297231"/>
            <a:ext cx="10882369" cy="4864633"/>
          </a:xfrm>
          <a:custGeom>
            <a:avLst/>
            <a:gdLst>
              <a:gd name="connsiteX0" fmla="*/ 0 w 10882369"/>
              <a:gd name="connsiteY0" fmla="*/ 0 h 4864633"/>
              <a:gd name="connsiteX1" fmla="*/ 0 w 10882369"/>
              <a:gd name="connsiteY1" fmla="*/ 4864634 h 4864633"/>
              <a:gd name="connsiteX2" fmla="*/ 10882369 w 10882369"/>
              <a:gd name="connsiteY2" fmla="*/ 4864634 h 4864633"/>
            </a:gdLst>
            <a:ahLst/>
            <a:cxnLst>
              <a:cxn ang="0">
                <a:pos x="connsiteX0" y="connsiteY0"/>
              </a:cxn>
              <a:cxn ang="0">
                <a:pos x="connsiteX1" y="connsiteY1"/>
              </a:cxn>
              <a:cxn ang="0">
                <a:pos x="connsiteX2" y="connsiteY2"/>
              </a:cxn>
            </a:cxnLst>
            <a:rect l="l" t="t" r="r" b="b"/>
            <a:pathLst>
              <a:path w="10882369" h="4864633">
                <a:moveTo>
                  <a:pt x="0" y="0"/>
                </a:moveTo>
                <a:lnTo>
                  <a:pt x="0" y="4864634"/>
                </a:lnTo>
                <a:lnTo>
                  <a:pt x="10882369" y="4864634"/>
                </a:lnTo>
              </a:path>
            </a:pathLst>
          </a:custGeom>
          <a:noFill/>
          <a:ln w="12707" cap="flat">
            <a:solidFill>
              <a:srgbClr val="FA6600"/>
            </a:solidFill>
            <a:prstDash val="solid"/>
            <a:miter/>
          </a:ln>
        </p:spPr>
        <p:txBody>
          <a:bodyPr rtlCol="0" anchor="ctr"/>
          <a:lstStyle/>
          <a:p>
            <a:endParaRPr lang="de-AT"/>
          </a:p>
        </p:txBody>
      </p:sp>
    </p:spTree>
    <p:extLst>
      <p:ext uri="{BB962C8B-B14F-4D97-AF65-F5344CB8AC3E}">
        <p14:creationId xmlns:p14="http://schemas.microsoft.com/office/powerpoint/2010/main" val="334438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4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Zwischentitel">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81B20E82-4FAE-4D90-B57E-81B5C0839680}"/>
              </a:ext>
              <a:ext uri="{C183D7F6-B498-43B3-948B-1728B52AA6E4}">
                <adec:decorative xmlns:adec="http://schemas.microsoft.com/office/drawing/2017/decorative" val="1"/>
              </a:ext>
            </a:extLst>
          </p:cNvPr>
          <p:cNvGrpSpPr/>
          <p:nvPr userDrawn="1"/>
        </p:nvGrpSpPr>
        <p:grpSpPr>
          <a:xfrm>
            <a:off x="-3985" y="1285875"/>
            <a:ext cx="11524473" cy="4873107"/>
            <a:chOff x="-3985" y="1285875"/>
            <a:chExt cx="11524473" cy="4873107"/>
          </a:xfrm>
        </p:grpSpPr>
        <p:sp>
          <p:nvSpPr>
            <p:cNvPr id="10" name="Rechteck 9">
              <a:extLst>
                <a:ext uri="{FF2B5EF4-FFF2-40B4-BE49-F238E27FC236}">
                  <a16:creationId xmlns:a16="http://schemas.microsoft.com/office/drawing/2014/main" id="{C2FFA145-F4D0-429E-9157-9DFC443B506C}"/>
                </a:ext>
                <a:ext uri="{C183D7F6-B498-43B3-948B-1728B52AA6E4}">
                  <adec:decorative xmlns:adec="http://schemas.microsoft.com/office/drawing/2017/decorative" val="1"/>
                </a:ext>
              </a:extLst>
            </p:cNvPr>
            <p:cNvSpPr/>
            <p:nvPr userDrawn="1"/>
          </p:nvSpPr>
          <p:spPr>
            <a:xfrm>
              <a:off x="-3985" y="1300294"/>
              <a:ext cx="11524473" cy="4858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12" name="Gerader Verbinder 11">
              <a:extLst>
                <a:ext uri="{FF2B5EF4-FFF2-40B4-BE49-F238E27FC236}">
                  <a16:creationId xmlns:a16="http://schemas.microsoft.com/office/drawing/2014/main" id="{80C418F9-47EF-4A39-806F-60D1AEDF2A38}"/>
                </a:ext>
                <a:ext uri="{C183D7F6-B498-43B3-948B-1728B52AA6E4}">
                  <adec:decorative xmlns:adec="http://schemas.microsoft.com/office/drawing/2017/decorative" val="1"/>
                </a:ext>
              </a:extLst>
            </p:cNvPr>
            <p:cNvCxnSpPr>
              <a:cxnSpLocks/>
            </p:cNvCxnSpPr>
            <p:nvPr userDrawn="1"/>
          </p:nvCxnSpPr>
          <p:spPr bwMode="white">
            <a:xfrm flipH="1">
              <a:off x="321244" y="1285875"/>
              <a:ext cx="12131" cy="4873107"/>
            </a:xfrm>
            <a:prstGeom prst="line">
              <a:avLst/>
            </a:prstGeom>
            <a:ln w="12700">
              <a:solidFill>
                <a:schemeClr val="bg1"/>
              </a:solidFill>
            </a:ln>
          </p:spPr>
          <p:style>
            <a:lnRef idx="1">
              <a:schemeClr val="accent5"/>
            </a:lnRef>
            <a:fillRef idx="0">
              <a:schemeClr val="accent5"/>
            </a:fillRef>
            <a:effectRef idx="0">
              <a:schemeClr val="accent5"/>
            </a:effectRef>
            <a:fontRef idx="minor">
              <a:schemeClr val="tx1"/>
            </a:fontRef>
          </p:style>
        </p:cxnSp>
      </p:grpSp>
      <p:sp>
        <p:nvSpPr>
          <p:cNvPr id="2" name="Titel 1">
            <a:extLst>
              <a:ext uri="{FF2B5EF4-FFF2-40B4-BE49-F238E27FC236}">
                <a16:creationId xmlns:a16="http://schemas.microsoft.com/office/drawing/2014/main" id="{C1A46877-AD3C-461E-AF51-9E66E2FECC41}"/>
              </a:ext>
            </a:extLst>
          </p:cNvPr>
          <p:cNvSpPr>
            <a:spLocks noGrp="1"/>
          </p:cNvSpPr>
          <p:nvPr>
            <p:ph type="title"/>
          </p:nvPr>
        </p:nvSpPr>
        <p:spPr bwMode="white">
          <a:xfrm>
            <a:off x="495299" y="1924493"/>
            <a:ext cx="10526770" cy="1718336"/>
          </a:xfrm>
        </p:spPr>
        <p:txBody>
          <a:bodyPr anchor="b">
            <a:noAutofit/>
          </a:bodyPr>
          <a:lstStyle>
            <a:lvl1pPr>
              <a:lnSpc>
                <a:spcPts val="3543"/>
              </a:lnSpc>
              <a:defRPr sz="3000">
                <a:solidFill>
                  <a:schemeClr val="bg1"/>
                </a:solidFill>
              </a:defRPr>
            </a:lvl1pPr>
          </a:lstStyle>
          <a:p>
            <a:r>
              <a:rPr lang="de-DE"/>
              <a:t>Mastertitelformat bearbeiten</a:t>
            </a:r>
            <a:endParaRPr lang="de-AT"/>
          </a:p>
        </p:txBody>
      </p:sp>
      <p:sp>
        <p:nvSpPr>
          <p:cNvPr id="3" name="Untertitel">
            <a:extLst>
              <a:ext uri="{FF2B5EF4-FFF2-40B4-BE49-F238E27FC236}">
                <a16:creationId xmlns:a16="http://schemas.microsoft.com/office/drawing/2014/main" id="{C435F55F-6503-480E-BCD3-A282FBFD3502}"/>
              </a:ext>
            </a:extLst>
          </p:cNvPr>
          <p:cNvSpPr>
            <a:spLocks noGrp="1"/>
          </p:cNvSpPr>
          <p:nvPr>
            <p:ph type="body" idx="1"/>
          </p:nvPr>
        </p:nvSpPr>
        <p:spPr bwMode="white">
          <a:xfrm>
            <a:off x="495301" y="3859620"/>
            <a:ext cx="10526768" cy="1937068"/>
          </a:xfrm>
        </p:spPr>
        <p:txBody>
          <a:bodyPr>
            <a:noAutofit/>
          </a:bodyPr>
          <a:lstStyle>
            <a:lvl1pPr marL="0" indent="0">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6" name="Foliennummernplatzhalter 5">
            <a:extLst>
              <a:ext uri="{FF2B5EF4-FFF2-40B4-BE49-F238E27FC236}">
                <a16:creationId xmlns:a16="http://schemas.microsoft.com/office/drawing/2014/main" id="{CDACBEA4-D51E-4442-B60A-5142401A3213}"/>
              </a:ext>
            </a:extLst>
          </p:cNvPr>
          <p:cNvSpPr>
            <a:spLocks noGrp="1"/>
          </p:cNvSpPr>
          <p:nvPr>
            <p:ph type="sldNum" sz="quarter" idx="12"/>
          </p:nvPr>
        </p:nvSpPr>
        <p:spPr/>
        <p:txBody>
          <a:bodyPr/>
          <a:lstStyle/>
          <a:p>
            <a:fld id="{2ABEC133-8FC9-4566-87CB-CC374AD3F1CE}" type="slidenum">
              <a:rPr lang="de-AT" smtClean="0"/>
              <a:t>‹Nr.›</a:t>
            </a:fld>
            <a:endParaRPr lang="de-AT"/>
          </a:p>
        </p:txBody>
      </p:sp>
    </p:spTree>
    <p:extLst>
      <p:ext uri="{BB962C8B-B14F-4D97-AF65-F5344CB8AC3E}">
        <p14:creationId xmlns:p14="http://schemas.microsoft.com/office/powerpoint/2010/main" val="1318396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4DD1BC-4C56-4EED-97BB-B24BC0B62E2B}"/>
              </a:ext>
            </a:extLst>
          </p:cNvPr>
          <p:cNvSpPr>
            <a:spLocks noGrp="1"/>
          </p:cNvSpPr>
          <p:nvPr>
            <p:ph type="title"/>
          </p:nvPr>
        </p:nvSpPr>
        <p:spPr>
          <a:xfrm>
            <a:off x="495300" y="514350"/>
            <a:ext cx="10233155" cy="238125"/>
          </a:xfrm>
          <a:prstGeom prst="rect">
            <a:avLst/>
          </a:prstGeom>
        </p:spPr>
        <p:txBody>
          <a:bodyPr vert="horz" lIns="0" tIns="0" rIns="0" bIns="0" rtlCol="0" anchor="t">
            <a:noAutofit/>
          </a:bodyPr>
          <a:lstStyle/>
          <a:p>
            <a:r>
              <a:rPr lang="de-DE"/>
              <a:t>Mastertitelformat bearbeiten</a:t>
            </a:r>
            <a:endParaRPr lang="de-AT"/>
          </a:p>
        </p:txBody>
      </p:sp>
      <p:sp>
        <p:nvSpPr>
          <p:cNvPr id="3" name="Untertitel">
            <a:extLst>
              <a:ext uri="{FF2B5EF4-FFF2-40B4-BE49-F238E27FC236}">
                <a16:creationId xmlns:a16="http://schemas.microsoft.com/office/drawing/2014/main" id="{07C7B53A-1772-4B63-9D53-7B7936CE5082}"/>
              </a:ext>
            </a:extLst>
          </p:cNvPr>
          <p:cNvSpPr>
            <a:spLocks noGrp="1"/>
          </p:cNvSpPr>
          <p:nvPr>
            <p:ph type="body" idx="1"/>
          </p:nvPr>
        </p:nvSpPr>
        <p:spPr bwMode="gray">
          <a:xfrm>
            <a:off x="495300" y="1562100"/>
            <a:ext cx="10528300" cy="42433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oliennummernplatzhalter 5">
            <a:extLst>
              <a:ext uri="{FF2B5EF4-FFF2-40B4-BE49-F238E27FC236}">
                <a16:creationId xmlns:a16="http://schemas.microsoft.com/office/drawing/2014/main" id="{7EA387FD-F8AD-4D5A-A7E6-840C4B5A6335}"/>
              </a:ext>
            </a:extLst>
          </p:cNvPr>
          <p:cNvSpPr>
            <a:spLocks noGrp="1"/>
          </p:cNvSpPr>
          <p:nvPr>
            <p:ph type="sldNum" sz="quarter" idx="4"/>
          </p:nvPr>
        </p:nvSpPr>
        <p:spPr>
          <a:xfrm>
            <a:off x="10662406" y="419096"/>
            <a:ext cx="359663" cy="345009"/>
          </a:xfrm>
          <a:prstGeom prst="rect">
            <a:avLst/>
          </a:prstGeom>
        </p:spPr>
        <p:txBody>
          <a:bodyPr vert="horz" lIns="0" tIns="0" rIns="0" bIns="0" rtlCol="0" anchor="ctr"/>
          <a:lstStyle>
            <a:lvl1pPr algn="r">
              <a:defRPr sz="1200">
                <a:solidFill>
                  <a:schemeClr val="tx1"/>
                </a:solidFill>
              </a:defRPr>
            </a:lvl1pPr>
          </a:lstStyle>
          <a:p>
            <a:fld id="{2ABEC133-8FC9-4566-87CB-CC374AD3F1CE}" type="slidenum">
              <a:rPr lang="de-AT" smtClean="0"/>
              <a:pPr/>
              <a:t>‹Nr.›</a:t>
            </a:fld>
            <a:endParaRPr lang="de-AT"/>
          </a:p>
        </p:txBody>
      </p:sp>
      <p:grpSp>
        <p:nvGrpSpPr>
          <p:cNvPr id="7" name="Grafik 4">
            <a:extLst>
              <a:ext uri="{FF2B5EF4-FFF2-40B4-BE49-F238E27FC236}">
                <a16:creationId xmlns:a16="http://schemas.microsoft.com/office/drawing/2014/main" id="{BA487CE9-C43A-498E-A74E-0EADCD7BB966}"/>
              </a:ext>
              <a:ext uri="{C183D7F6-B498-43B3-948B-1728B52AA6E4}">
                <adec:decorative xmlns:adec="http://schemas.microsoft.com/office/drawing/2017/decorative" val="1"/>
              </a:ext>
            </a:extLst>
          </p:cNvPr>
          <p:cNvGrpSpPr/>
          <p:nvPr/>
        </p:nvGrpSpPr>
        <p:grpSpPr bwMode="gray">
          <a:xfrm>
            <a:off x="-5906" y="324303"/>
            <a:ext cx="11530992" cy="216207"/>
            <a:chOff x="-5906" y="324303"/>
            <a:chExt cx="11530992" cy="216207"/>
          </a:xfrm>
        </p:grpSpPr>
        <p:sp>
          <p:nvSpPr>
            <p:cNvPr id="8" name="Freihandform: Form 7">
              <a:extLst>
                <a:ext uri="{FF2B5EF4-FFF2-40B4-BE49-F238E27FC236}">
                  <a16:creationId xmlns:a16="http://schemas.microsoft.com/office/drawing/2014/main" id="{6D5FD775-564B-4205-BAA4-81B691456637}"/>
                </a:ext>
              </a:extLst>
            </p:cNvPr>
            <p:cNvSpPr/>
            <p:nvPr/>
          </p:nvSpPr>
          <p:spPr bwMode="gray">
            <a:xfrm>
              <a:off x="-5906" y="324303"/>
              <a:ext cx="11530992" cy="12712"/>
            </a:xfrm>
            <a:custGeom>
              <a:avLst/>
              <a:gdLst>
                <a:gd name="connsiteX0" fmla="*/ 0 w 11530992"/>
                <a:gd name="connsiteY0" fmla="*/ 0 h 12712"/>
                <a:gd name="connsiteX1" fmla="*/ 11530992 w 11530992"/>
                <a:gd name="connsiteY1" fmla="*/ 0 h 12712"/>
              </a:gdLst>
              <a:ahLst/>
              <a:cxnLst>
                <a:cxn ang="0">
                  <a:pos x="connsiteX0" y="connsiteY0"/>
                </a:cxn>
                <a:cxn ang="0">
                  <a:pos x="connsiteX1" y="connsiteY1"/>
                </a:cxn>
              </a:cxnLst>
              <a:rect l="l" t="t" r="r" b="b"/>
              <a:pathLst>
                <a:path w="11530992" h="12712">
                  <a:moveTo>
                    <a:pt x="0" y="0"/>
                  </a:moveTo>
                  <a:lnTo>
                    <a:pt x="11530992" y="0"/>
                  </a:lnTo>
                </a:path>
              </a:pathLst>
            </a:custGeom>
            <a:ln w="25414" cap="flat">
              <a:solidFill>
                <a:srgbClr val="FA6600"/>
              </a:solidFill>
              <a:prstDash val="solid"/>
              <a:miter/>
            </a:ln>
          </p:spPr>
          <p:txBody>
            <a:bodyPr rtlCol="0" anchor="ctr"/>
            <a:lstStyle/>
            <a:p>
              <a:endParaRPr lang="de-AT"/>
            </a:p>
          </p:txBody>
        </p:sp>
        <p:sp>
          <p:nvSpPr>
            <p:cNvPr id="9" name="Freihandform: Form 8">
              <a:extLst>
                <a:ext uri="{FF2B5EF4-FFF2-40B4-BE49-F238E27FC236}">
                  <a16:creationId xmlns:a16="http://schemas.microsoft.com/office/drawing/2014/main" id="{DE6E50CC-747C-4349-8D78-23A037ED8C96}"/>
                </a:ext>
              </a:extLst>
            </p:cNvPr>
            <p:cNvSpPr/>
            <p:nvPr/>
          </p:nvSpPr>
          <p:spPr bwMode="gray">
            <a:xfrm>
              <a:off x="318402" y="324303"/>
              <a:ext cx="12712" cy="216207"/>
            </a:xfrm>
            <a:custGeom>
              <a:avLst/>
              <a:gdLst>
                <a:gd name="connsiteX0" fmla="*/ 0 w 12712"/>
                <a:gd name="connsiteY0" fmla="*/ 0 h 216207"/>
                <a:gd name="connsiteX1" fmla="*/ 0 w 12712"/>
                <a:gd name="connsiteY1" fmla="*/ 216208 h 216207"/>
              </a:gdLst>
              <a:ahLst/>
              <a:cxnLst>
                <a:cxn ang="0">
                  <a:pos x="connsiteX0" y="connsiteY0"/>
                </a:cxn>
                <a:cxn ang="0">
                  <a:pos x="connsiteX1" y="connsiteY1"/>
                </a:cxn>
              </a:cxnLst>
              <a:rect l="l" t="t" r="r" b="b"/>
              <a:pathLst>
                <a:path w="12712" h="216207">
                  <a:moveTo>
                    <a:pt x="0" y="0"/>
                  </a:moveTo>
                  <a:lnTo>
                    <a:pt x="0" y="216208"/>
                  </a:lnTo>
                </a:path>
              </a:pathLst>
            </a:custGeom>
            <a:ln w="12707" cap="flat">
              <a:solidFill>
                <a:srgbClr val="FA6600"/>
              </a:solidFill>
              <a:prstDash val="solid"/>
              <a:miter/>
            </a:ln>
          </p:spPr>
          <p:txBody>
            <a:bodyPr rtlCol="0" anchor="ctr"/>
            <a:lstStyle/>
            <a:p>
              <a:endParaRPr lang="de-AT"/>
            </a:p>
          </p:txBody>
        </p:sp>
        <p:sp>
          <p:nvSpPr>
            <p:cNvPr id="10" name="Freihandform: Form 9">
              <a:extLst>
                <a:ext uri="{FF2B5EF4-FFF2-40B4-BE49-F238E27FC236}">
                  <a16:creationId xmlns:a16="http://schemas.microsoft.com/office/drawing/2014/main" id="{8760138A-F136-433D-9A95-C0784DD95B8D}"/>
                </a:ext>
              </a:extLst>
            </p:cNvPr>
            <p:cNvSpPr/>
            <p:nvPr/>
          </p:nvSpPr>
          <p:spPr bwMode="gray">
            <a:xfrm>
              <a:off x="10660257" y="324303"/>
              <a:ext cx="12712" cy="216207"/>
            </a:xfrm>
            <a:custGeom>
              <a:avLst/>
              <a:gdLst>
                <a:gd name="connsiteX0" fmla="*/ 0 w 12712"/>
                <a:gd name="connsiteY0" fmla="*/ 0 h 216207"/>
                <a:gd name="connsiteX1" fmla="*/ 0 w 12712"/>
                <a:gd name="connsiteY1" fmla="*/ 216208 h 216207"/>
              </a:gdLst>
              <a:ahLst/>
              <a:cxnLst>
                <a:cxn ang="0">
                  <a:pos x="connsiteX0" y="connsiteY0"/>
                </a:cxn>
                <a:cxn ang="0">
                  <a:pos x="connsiteX1" y="connsiteY1"/>
                </a:cxn>
              </a:cxnLst>
              <a:rect l="l" t="t" r="r" b="b"/>
              <a:pathLst>
                <a:path w="12712" h="216207">
                  <a:moveTo>
                    <a:pt x="0" y="0"/>
                  </a:moveTo>
                  <a:lnTo>
                    <a:pt x="0" y="216208"/>
                  </a:lnTo>
                </a:path>
              </a:pathLst>
            </a:custGeom>
            <a:ln w="12707" cap="flat">
              <a:solidFill>
                <a:srgbClr val="FA6600"/>
              </a:solidFill>
              <a:prstDash val="solid"/>
              <a:miter/>
            </a:ln>
          </p:spPr>
          <p:txBody>
            <a:bodyPr rtlCol="0" anchor="ctr"/>
            <a:lstStyle/>
            <a:p>
              <a:endParaRPr lang="de-AT"/>
            </a:p>
          </p:txBody>
        </p:sp>
      </p:grpSp>
    </p:spTree>
    <p:extLst>
      <p:ext uri="{BB962C8B-B14F-4D97-AF65-F5344CB8AC3E}">
        <p14:creationId xmlns:p14="http://schemas.microsoft.com/office/powerpoint/2010/main" val="1197377486"/>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5" r:id="rId3"/>
    <p:sldLayoutId id="2147483671" r:id="rId4"/>
    <p:sldLayoutId id="2147483667" r:id="rId5"/>
    <p:sldLayoutId id="2147483669" r:id="rId6"/>
    <p:sldLayoutId id="2147483666" r:id="rId7"/>
    <p:sldLayoutId id="2147483654" r:id="rId8"/>
    <p:sldLayoutId id="2147483651" r:id="rId9"/>
    <p:sldLayoutId id="2147483650" r:id="rId10"/>
    <p:sldLayoutId id="2147483662" r:id="rId11"/>
    <p:sldLayoutId id="2147483660" r:id="rId12"/>
    <p:sldLayoutId id="2147483661" r:id="rId13"/>
    <p:sldLayoutId id="2147483663" r:id="rId14"/>
    <p:sldLayoutId id="2147483664"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1800" b="1" i="0" kern="1200" cap="all" baseline="0">
          <a:solidFill>
            <a:schemeClr val="tx2"/>
          </a:solidFill>
          <a:latin typeface="+mj-lt"/>
          <a:ea typeface="+mj-ea"/>
          <a:cs typeface="+mj-cs"/>
        </a:defRPr>
      </a:lvl1pPr>
    </p:titleStyle>
    <p:bodyStyle>
      <a:lvl1pPr marL="216000" indent="-216000" algn="l" defTabSz="914400" rtl="0" eaLnBrk="1" latinLnBrk="0" hangingPunct="1">
        <a:lnSpc>
          <a:spcPts val="2126"/>
        </a:lnSpc>
        <a:spcBef>
          <a:spcPts val="1000"/>
        </a:spcBef>
        <a:buClr>
          <a:srgbClr val="943700"/>
        </a:buClr>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ts val="2126"/>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ts val="2126"/>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ts val="2126"/>
        </a:lnSpc>
        <a:spcBef>
          <a:spcPts val="0"/>
        </a:spcBef>
        <a:buClr>
          <a:srgbClr val="FF8943"/>
        </a:buClr>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2126"/>
        </a:lnSpc>
        <a:spcBef>
          <a:spcPts val="0"/>
        </a:spcBef>
        <a:buClr>
          <a:srgbClr val="FFB08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8" userDrawn="1">
          <p15:clr>
            <a:srgbClr val="5ACBF0"/>
          </p15:clr>
        </p15:guide>
        <p15:guide id="2" orient="horz" pos="2041" userDrawn="1">
          <p15:clr>
            <a:srgbClr val="5ACBF0"/>
          </p15:clr>
        </p15:guide>
        <p15:guide id="5" pos="312" userDrawn="1">
          <p15:clr>
            <a:srgbClr val="F26B43"/>
          </p15:clr>
        </p15:guide>
        <p15:guide id="6" pos="6944" userDrawn="1">
          <p15:clr>
            <a:srgbClr val="F26B43"/>
          </p15:clr>
        </p15:guide>
        <p15:guide id="7" orient="horz" pos="318" userDrawn="1">
          <p15:clr>
            <a:srgbClr val="A4A3A4"/>
          </p15:clr>
        </p15:guide>
        <p15:guide id="8" orient="horz" pos="666" userDrawn="1">
          <p15:clr>
            <a:srgbClr val="A4A3A4"/>
          </p15:clr>
        </p15:guide>
        <p15:guide id="9" orient="horz" pos="3657" userDrawn="1">
          <p15:clr>
            <a:srgbClr val="F26B43"/>
          </p15:clr>
        </p15:guide>
        <p15:guide id="10" pos="1813" userDrawn="1">
          <p15:clr>
            <a:srgbClr val="A4A3A4"/>
          </p15:clr>
        </p15:guide>
        <p15:guide id="11" pos="2013" userDrawn="1">
          <p15:clr>
            <a:srgbClr val="A4A3A4"/>
          </p15:clr>
        </p15:guide>
        <p15:guide id="12" pos="3525" userDrawn="1">
          <p15:clr>
            <a:srgbClr val="A4A3A4"/>
          </p15:clr>
        </p15:guide>
        <p15:guide id="13" pos="3731" userDrawn="1">
          <p15:clr>
            <a:srgbClr val="A4A3A4"/>
          </p15:clr>
        </p15:guide>
        <p15:guide id="14" pos="5237" userDrawn="1">
          <p15:clr>
            <a:srgbClr val="A4A3A4"/>
          </p15:clr>
        </p15:guide>
        <p15:guide id="15" pos="5443" userDrawn="1">
          <p15:clr>
            <a:srgbClr val="A4A3A4"/>
          </p15:clr>
        </p15:guide>
        <p15:guide id="16" orient="horz" pos="982" userDrawn="1">
          <p15:clr>
            <a:srgbClr val="F26B43"/>
          </p15:clr>
        </p15:guide>
        <p15:guide id="17" orient="horz" pos="474" userDrawn="1">
          <p15:clr>
            <a:srgbClr val="A4A3A4"/>
          </p15:clr>
        </p15:guide>
        <p15:guide id="19" orient="horz" pos="3876" userDrawn="1">
          <p15:clr>
            <a:srgbClr val="A4A3A4"/>
          </p15:clr>
        </p15:guide>
        <p15:guide id="20" orient="horz" pos="8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arkcsip.dilcis.e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obvsg.at/services/digitale-langzeitarchivieru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bnova.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6E2EE-B1FA-435A-BF77-CF05174E56AD}"/>
              </a:ext>
            </a:extLst>
          </p:cNvPr>
          <p:cNvSpPr>
            <a:spLocks noGrp="1"/>
          </p:cNvSpPr>
          <p:nvPr>
            <p:ph type="ctrTitle"/>
          </p:nvPr>
        </p:nvSpPr>
        <p:spPr/>
        <p:txBody>
          <a:bodyPr/>
          <a:lstStyle/>
          <a:p>
            <a:r>
              <a:rPr lang="de-DE" dirty="0"/>
              <a:t>Save </a:t>
            </a:r>
            <a:r>
              <a:rPr lang="de-DE" dirty="0" err="1"/>
              <a:t>the</a:t>
            </a:r>
            <a:r>
              <a:rPr lang="de-DE" dirty="0"/>
              <a:t> Data! </a:t>
            </a:r>
            <a:endParaRPr lang="de-AT" dirty="0"/>
          </a:p>
        </p:txBody>
      </p:sp>
      <p:sp>
        <p:nvSpPr>
          <p:cNvPr id="3" name="Textplatzhalter 2">
            <a:extLst>
              <a:ext uri="{FF2B5EF4-FFF2-40B4-BE49-F238E27FC236}">
                <a16:creationId xmlns:a16="http://schemas.microsoft.com/office/drawing/2014/main" id="{8E1BD2D2-DC30-41C9-AEF1-DBE2B4962EA8}"/>
              </a:ext>
            </a:extLst>
          </p:cNvPr>
          <p:cNvSpPr>
            <a:spLocks noGrp="1"/>
          </p:cNvSpPr>
          <p:nvPr>
            <p:ph type="body" sz="quarter" idx="15"/>
          </p:nvPr>
        </p:nvSpPr>
        <p:spPr/>
        <p:txBody>
          <a:bodyPr/>
          <a:lstStyle/>
          <a:p>
            <a:r>
              <a:rPr lang="de-DE" dirty="0"/>
              <a:t>Digitale Langzeitarchivierung als Dienstleistung für und von Bibliotheken</a:t>
            </a:r>
            <a:endParaRPr lang="de-AT" dirty="0"/>
          </a:p>
        </p:txBody>
      </p:sp>
      <p:sp>
        <p:nvSpPr>
          <p:cNvPr id="5" name="Textplatzhalter 4">
            <a:extLst>
              <a:ext uri="{FF2B5EF4-FFF2-40B4-BE49-F238E27FC236}">
                <a16:creationId xmlns:a16="http://schemas.microsoft.com/office/drawing/2014/main" id="{F7B112C8-A985-4C10-85B8-62AF78C6F334}"/>
              </a:ext>
            </a:extLst>
          </p:cNvPr>
          <p:cNvSpPr>
            <a:spLocks noGrp="1"/>
          </p:cNvSpPr>
          <p:nvPr>
            <p:ph type="body" sz="quarter" idx="16"/>
          </p:nvPr>
        </p:nvSpPr>
        <p:spPr>
          <a:xfrm>
            <a:off x="487364" y="5225775"/>
            <a:ext cx="3729530" cy="661220"/>
          </a:xfrm>
        </p:spPr>
        <p:txBody>
          <a:bodyPr/>
          <a:lstStyle/>
          <a:p>
            <a:r>
              <a:rPr lang="de-DE" dirty="0"/>
              <a:t>Bibliothekskongress Innsbruck</a:t>
            </a:r>
          </a:p>
          <a:p>
            <a:r>
              <a:rPr lang="de-DE" dirty="0"/>
              <a:t>04. Mai 2023</a:t>
            </a:r>
            <a:endParaRPr lang="de-AT" dirty="0"/>
          </a:p>
        </p:txBody>
      </p:sp>
      <p:sp>
        <p:nvSpPr>
          <p:cNvPr id="7" name="Textplatzhalter 6">
            <a:extLst>
              <a:ext uri="{FF2B5EF4-FFF2-40B4-BE49-F238E27FC236}">
                <a16:creationId xmlns:a16="http://schemas.microsoft.com/office/drawing/2014/main" id="{730CA1C9-35B7-46FE-1D77-D8765B40E0A6}"/>
              </a:ext>
            </a:extLst>
          </p:cNvPr>
          <p:cNvSpPr>
            <a:spLocks noGrp="1"/>
          </p:cNvSpPr>
          <p:nvPr>
            <p:ph type="body" sz="quarter" idx="14"/>
          </p:nvPr>
        </p:nvSpPr>
        <p:spPr>
          <a:xfrm>
            <a:off x="487364" y="5732214"/>
            <a:ext cx="10528300" cy="309561"/>
          </a:xfrm>
        </p:spPr>
        <p:txBody>
          <a:bodyPr/>
          <a:lstStyle/>
          <a:p>
            <a:r>
              <a:rPr lang="de-AT" dirty="0"/>
              <a:t>Bettina Kann ; Silvio Wiese</a:t>
            </a:r>
          </a:p>
        </p:txBody>
      </p:sp>
    </p:spTree>
    <p:extLst>
      <p:ext uri="{BB962C8B-B14F-4D97-AF65-F5344CB8AC3E}">
        <p14:creationId xmlns:p14="http://schemas.microsoft.com/office/powerpoint/2010/main" val="203387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E-ARK</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10</a:t>
            </a:fld>
            <a:endParaRPr lang="de-AT"/>
          </a:p>
        </p:txBody>
      </p:sp>
      <p:sp>
        <p:nvSpPr>
          <p:cNvPr id="7" name="Textfeld 6">
            <a:extLst>
              <a:ext uri="{FF2B5EF4-FFF2-40B4-BE49-F238E27FC236}">
                <a16:creationId xmlns:a16="http://schemas.microsoft.com/office/drawing/2014/main" id="{D778C356-E31C-B98C-0126-081C7162664C}"/>
              </a:ext>
            </a:extLst>
          </p:cNvPr>
          <p:cNvSpPr txBox="1"/>
          <p:nvPr/>
        </p:nvSpPr>
        <p:spPr>
          <a:xfrm>
            <a:off x="561703" y="5367562"/>
            <a:ext cx="5773782" cy="338554"/>
          </a:xfrm>
          <a:prstGeom prst="rect">
            <a:avLst/>
          </a:prstGeom>
          <a:noFill/>
        </p:spPr>
        <p:txBody>
          <a:bodyPr wrap="square">
            <a:spAutoFit/>
          </a:bodyPr>
          <a:lstStyle/>
          <a:p>
            <a:r>
              <a:rPr lang="de-AT" sz="1600" b="0" i="0" u="none" strike="noStrike" baseline="0">
                <a:solidFill>
                  <a:srgbClr val="BC4600"/>
                </a:solidFill>
                <a:latin typeface="Arial" panose="020B0604020202020204" pitchFamily="34" charset="0"/>
                <a:hlinkClick r:id="rId2"/>
              </a:rPr>
              <a:t>https://earkcsip.dilcis.eu</a:t>
            </a:r>
            <a:endParaRPr lang="de-AT"/>
          </a:p>
        </p:txBody>
      </p:sp>
      <p:pic>
        <p:nvPicPr>
          <p:cNvPr id="11" name="Grafik 10">
            <a:extLst>
              <a:ext uri="{FF2B5EF4-FFF2-40B4-BE49-F238E27FC236}">
                <a16:creationId xmlns:a16="http://schemas.microsoft.com/office/drawing/2014/main" id="{C18AC333-D410-C722-7BDE-E67B07F9C938}"/>
              </a:ext>
            </a:extLst>
          </p:cNvPr>
          <p:cNvPicPr>
            <a:picLocks noChangeAspect="1"/>
          </p:cNvPicPr>
          <p:nvPr/>
        </p:nvPicPr>
        <p:blipFill>
          <a:blip r:embed="rId3"/>
          <a:stretch>
            <a:fillRect/>
          </a:stretch>
        </p:blipFill>
        <p:spPr>
          <a:xfrm>
            <a:off x="861058" y="1253029"/>
            <a:ext cx="6357273" cy="2961919"/>
          </a:xfrm>
          <a:prstGeom prst="rect">
            <a:avLst/>
          </a:prstGeom>
        </p:spPr>
      </p:pic>
      <p:sp>
        <p:nvSpPr>
          <p:cNvPr id="13" name="Inhaltsplatzhalter 12">
            <a:extLst>
              <a:ext uri="{FF2B5EF4-FFF2-40B4-BE49-F238E27FC236}">
                <a16:creationId xmlns:a16="http://schemas.microsoft.com/office/drawing/2014/main" id="{2C727693-7533-9B79-5BF9-CB034348283F}"/>
              </a:ext>
            </a:extLst>
          </p:cNvPr>
          <p:cNvSpPr>
            <a:spLocks noGrp="1"/>
          </p:cNvSpPr>
          <p:nvPr>
            <p:ph idx="1"/>
          </p:nvPr>
        </p:nvSpPr>
        <p:spPr>
          <a:xfrm>
            <a:off x="495300" y="5085807"/>
            <a:ext cx="5557423" cy="728390"/>
          </a:xfrm>
        </p:spPr>
        <p:txBody>
          <a:bodyPr/>
          <a:lstStyle/>
          <a:p>
            <a:pPr marL="0" indent="0">
              <a:buNone/>
            </a:pPr>
            <a:endParaRPr lang="de-AT"/>
          </a:p>
        </p:txBody>
      </p:sp>
      <p:pic>
        <p:nvPicPr>
          <p:cNvPr id="15" name="Grafik 14">
            <a:extLst>
              <a:ext uri="{FF2B5EF4-FFF2-40B4-BE49-F238E27FC236}">
                <a16:creationId xmlns:a16="http://schemas.microsoft.com/office/drawing/2014/main" id="{1F2E9322-7BB9-C2D6-8583-5E92E622F36F}"/>
              </a:ext>
            </a:extLst>
          </p:cNvPr>
          <p:cNvPicPr>
            <a:picLocks noChangeAspect="1"/>
          </p:cNvPicPr>
          <p:nvPr/>
        </p:nvPicPr>
        <p:blipFill>
          <a:blip r:embed="rId4"/>
          <a:stretch>
            <a:fillRect/>
          </a:stretch>
        </p:blipFill>
        <p:spPr>
          <a:xfrm>
            <a:off x="7365612" y="1157512"/>
            <a:ext cx="3476625" cy="4210050"/>
          </a:xfrm>
          <a:prstGeom prst="rect">
            <a:avLst/>
          </a:prstGeom>
        </p:spPr>
      </p:pic>
    </p:spTree>
    <p:extLst>
      <p:ext uri="{BB962C8B-B14F-4D97-AF65-F5344CB8AC3E}">
        <p14:creationId xmlns:p14="http://schemas.microsoft.com/office/powerpoint/2010/main" val="131281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Einzelne Schritte/Prüfungen beim </a:t>
            </a:r>
            <a:r>
              <a:rPr lang="de-AT" err="1"/>
              <a:t>Ingest</a:t>
            </a:r>
            <a:endParaRPr lang="de-AT"/>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endParaRPr lang="de-AT"/>
          </a:p>
          <a:p>
            <a:endParaRPr lang="de-AT"/>
          </a:p>
          <a:p>
            <a:endParaRPr lang="de-AT"/>
          </a:p>
          <a:p>
            <a:endParaRPr lang="de-AT"/>
          </a:p>
          <a:p>
            <a:endParaRPr lang="de-AT"/>
          </a:p>
          <a:p>
            <a:endParaRPr lang="de-AT"/>
          </a:p>
          <a:p>
            <a:r>
              <a:rPr lang="de-AT" err="1"/>
              <a:t>Preprocessor</a:t>
            </a:r>
            <a:endParaRPr lang="de-AT"/>
          </a:p>
          <a:p>
            <a:pPr lvl="1"/>
            <a:r>
              <a:rPr lang="de-AT"/>
              <a:t>1. Virencheck</a:t>
            </a:r>
          </a:p>
          <a:p>
            <a:pPr lvl="1"/>
            <a:r>
              <a:rPr lang="de-AT"/>
              <a:t>2. </a:t>
            </a:r>
            <a:r>
              <a:rPr lang="de-AT" err="1"/>
              <a:t>BagIt</a:t>
            </a:r>
            <a:r>
              <a:rPr lang="de-AT"/>
              <a:t> Validierung und Extraktion (strukturelle Integrität, Prüfsummencheck)</a:t>
            </a:r>
          </a:p>
          <a:p>
            <a:pPr lvl="1"/>
            <a:r>
              <a:rPr lang="de-AT"/>
              <a:t>3. Umwandlung in E-ARK, falls vom Kunden nicht entsprechend angeliefert</a:t>
            </a:r>
          </a:p>
          <a:p>
            <a:pPr lvl="1"/>
            <a:r>
              <a:rPr lang="de-AT"/>
              <a:t>4. Formaterkennung (PRONOM, DROID) und Validierung (JHOVE)</a:t>
            </a:r>
          </a:p>
          <a:p>
            <a:pPr lvl="1"/>
            <a:r>
              <a:rPr lang="de-AT"/>
              <a:t>5. Erzeugung von PREMIS-Daten</a:t>
            </a:r>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11</a:t>
            </a:fld>
            <a:endParaRPr lang="de-AT"/>
          </a:p>
        </p:txBody>
      </p:sp>
      <p:pic>
        <p:nvPicPr>
          <p:cNvPr id="6" name="Picture 21763646">
            <a:extLst>
              <a:ext uri="{FF2B5EF4-FFF2-40B4-BE49-F238E27FC236}">
                <a16:creationId xmlns:a16="http://schemas.microsoft.com/office/drawing/2014/main" id="{122FD458-D855-7A9E-6D3B-2AB41CAA6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21" y="1601432"/>
            <a:ext cx="9592089" cy="1881052"/>
          </a:xfrm>
          <a:prstGeom prst="rect">
            <a:avLst/>
          </a:prstGeom>
        </p:spPr>
      </p:pic>
    </p:spTree>
    <p:extLst>
      <p:ext uri="{BB962C8B-B14F-4D97-AF65-F5344CB8AC3E}">
        <p14:creationId xmlns:p14="http://schemas.microsoft.com/office/powerpoint/2010/main" val="3853803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DE"/>
              <a:t>AIP – Was passiert mit den Daten im System?</a:t>
            </a:r>
            <a:endParaRPr lang="de-AT"/>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a:xfrm>
            <a:off x="495300" y="1166949"/>
            <a:ext cx="10528300" cy="4638539"/>
          </a:xfrm>
        </p:spPr>
        <p:txBody>
          <a:bodyPr/>
          <a:lstStyle/>
          <a:p>
            <a:pPr marL="0" indent="0">
              <a:buNone/>
            </a:pPr>
            <a:r>
              <a:rPr lang="de-AT" b="1"/>
              <a:t>AIP</a:t>
            </a:r>
            <a:r>
              <a:rPr lang="de-AT"/>
              <a:t>–</a:t>
            </a:r>
            <a:r>
              <a:rPr lang="de-AT" err="1"/>
              <a:t>Archival</a:t>
            </a:r>
            <a:r>
              <a:rPr lang="de-AT"/>
              <a:t> Information Package</a:t>
            </a:r>
          </a:p>
          <a:p>
            <a:pPr lvl="1"/>
            <a:r>
              <a:rPr lang="de-DE"/>
              <a:t>Automatisierte Audits, die Datenintegrität überwachen</a:t>
            </a:r>
          </a:p>
          <a:p>
            <a:pPr lvl="1"/>
            <a:r>
              <a:rPr lang="de-DE"/>
              <a:t>Kontinuierliche (Re-)Evaluierung bestehender Daten anhand neuerer Signaturen und Verfügbarkeit von </a:t>
            </a:r>
            <a:r>
              <a:rPr lang="de-DE" err="1"/>
              <a:t>Validatoren</a:t>
            </a:r>
            <a:endParaRPr lang="de-DE"/>
          </a:p>
          <a:p>
            <a:pPr lvl="1"/>
            <a:r>
              <a:rPr lang="de-DE"/>
              <a:t>Vorgefertigte Reports zu Struktur der archivierten Daten (erkannte Formate, Validierungsstatus) und Risikoeinschätzung</a:t>
            </a:r>
          </a:p>
          <a:p>
            <a:endParaRPr lang="de-DE" sz="1800" b="0" i="0" u="none" strike="noStrike" baseline="0">
              <a:solidFill>
                <a:srgbClr val="000000"/>
              </a:solidFill>
              <a:latin typeface="Arial" panose="020B0604020202020204" pitchFamily="34" charset="0"/>
            </a:endParaRPr>
          </a:p>
          <a:p>
            <a:endParaRPr lang="de-AT" sz="1800" b="0" i="0" u="none" strike="noStrike" baseline="0">
              <a:solidFill>
                <a:srgbClr val="000000"/>
              </a:solidFill>
              <a:latin typeface="Arial" panose="020B0604020202020204" pitchFamily="34" charset="0"/>
            </a:endParaRPr>
          </a:p>
          <a:p>
            <a:endParaRPr lang="de-DE" sz="1800" b="0" i="0" u="none" strike="noStrike" baseline="0">
              <a:solidFill>
                <a:srgbClr val="000000"/>
              </a:solidFill>
              <a:latin typeface="Arial" panose="020B0604020202020204" pitchFamily="34" charset="0"/>
            </a:endParaRPr>
          </a:p>
          <a:p>
            <a:endParaRPr lang="de-AT"/>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12</a:t>
            </a:fld>
            <a:endParaRPr lang="de-AT"/>
          </a:p>
        </p:txBody>
      </p:sp>
      <p:pic>
        <p:nvPicPr>
          <p:cNvPr id="16" name="Grafik 15">
            <a:extLst>
              <a:ext uri="{FF2B5EF4-FFF2-40B4-BE49-F238E27FC236}">
                <a16:creationId xmlns:a16="http://schemas.microsoft.com/office/drawing/2014/main" id="{93E7A24B-1753-1420-565B-2C3C29ED9D0A}"/>
              </a:ext>
            </a:extLst>
          </p:cNvPr>
          <p:cNvPicPr>
            <a:picLocks noChangeAspect="1"/>
          </p:cNvPicPr>
          <p:nvPr/>
        </p:nvPicPr>
        <p:blipFill>
          <a:blip r:embed="rId2"/>
          <a:stretch>
            <a:fillRect/>
          </a:stretch>
        </p:blipFill>
        <p:spPr>
          <a:xfrm>
            <a:off x="739073" y="2994051"/>
            <a:ext cx="9363075" cy="2105025"/>
          </a:xfrm>
          <a:prstGeom prst="rect">
            <a:avLst/>
          </a:prstGeom>
        </p:spPr>
      </p:pic>
      <p:pic>
        <p:nvPicPr>
          <p:cNvPr id="18" name="Grafik 17">
            <a:extLst>
              <a:ext uri="{FF2B5EF4-FFF2-40B4-BE49-F238E27FC236}">
                <a16:creationId xmlns:a16="http://schemas.microsoft.com/office/drawing/2014/main" id="{2B41FF21-209C-8425-081C-0D9946F2BE76}"/>
              </a:ext>
            </a:extLst>
          </p:cNvPr>
          <p:cNvPicPr>
            <a:picLocks noChangeAspect="1"/>
          </p:cNvPicPr>
          <p:nvPr/>
        </p:nvPicPr>
        <p:blipFill>
          <a:blip r:embed="rId3"/>
          <a:stretch>
            <a:fillRect/>
          </a:stretch>
        </p:blipFill>
        <p:spPr>
          <a:xfrm>
            <a:off x="820802" y="5180819"/>
            <a:ext cx="9582150" cy="542925"/>
          </a:xfrm>
          <a:prstGeom prst="rect">
            <a:avLst/>
          </a:prstGeom>
        </p:spPr>
      </p:pic>
    </p:spTree>
    <p:extLst>
      <p:ext uri="{BB962C8B-B14F-4D97-AF65-F5344CB8AC3E}">
        <p14:creationId xmlns:p14="http://schemas.microsoft.com/office/powerpoint/2010/main" val="234056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DE"/>
              <a:t>DIP</a:t>
            </a:r>
            <a:endParaRPr lang="de-AT"/>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pPr marL="0" indent="0">
              <a:buNone/>
            </a:pPr>
            <a:r>
              <a:rPr lang="de-AT" sz="1800" b="1" i="0" u="none" strike="noStrike" baseline="0">
                <a:solidFill>
                  <a:srgbClr val="000000"/>
                </a:solidFill>
                <a:latin typeface="Arial" panose="020B0604020202020204" pitchFamily="34" charset="0"/>
              </a:rPr>
              <a:t>DIP</a:t>
            </a:r>
            <a:r>
              <a:rPr lang="de-AT" sz="1800" b="0" i="0" u="none" strike="noStrike" baseline="0">
                <a:solidFill>
                  <a:srgbClr val="000000"/>
                </a:solidFill>
                <a:latin typeface="Arial" panose="020B0604020202020204" pitchFamily="34" charset="0"/>
              </a:rPr>
              <a:t>–Dissemination Information Package</a:t>
            </a:r>
          </a:p>
          <a:p>
            <a:pPr indent="-170815">
              <a:buFont typeface="Arial" panose="02070309020205020404" pitchFamily="49" charset="0"/>
              <a:buChar char="●"/>
            </a:pPr>
            <a:r>
              <a:rPr lang="de-DE" b="1">
                <a:latin typeface="Arial"/>
                <a:cs typeface="Arial"/>
              </a:rPr>
              <a:t>DIP</a:t>
            </a:r>
            <a:r>
              <a:rPr lang="de-DE">
                <a:latin typeface="Arial"/>
                <a:cs typeface="Arial"/>
              </a:rPr>
              <a:t> kann ausgespielt werden als:</a:t>
            </a:r>
            <a:endParaRPr lang="de-DE"/>
          </a:p>
          <a:p>
            <a:pPr lvl="1"/>
            <a:r>
              <a:rPr lang="de-DE">
                <a:latin typeface="Arial"/>
                <a:cs typeface="Arial"/>
              </a:rPr>
              <a:t>Vollständiges AIP</a:t>
            </a:r>
          </a:p>
          <a:p>
            <a:pPr lvl="1"/>
            <a:r>
              <a:rPr lang="de-DE">
                <a:latin typeface="Arial"/>
                <a:cs typeface="Arial"/>
              </a:rPr>
              <a:t>AIP mit einzelner Repräsentation</a:t>
            </a:r>
          </a:p>
          <a:p>
            <a:pPr lvl="1"/>
            <a:r>
              <a:rPr lang="de-DE">
                <a:latin typeface="Arial"/>
                <a:cs typeface="Arial"/>
              </a:rPr>
              <a:t>Dateien des AIP in abgeleiteten (Präsentations-) Formaten (z.B. .</a:t>
            </a:r>
            <a:r>
              <a:rPr lang="de-DE" err="1">
                <a:latin typeface="Arial"/>
                <a:cs typeface="Arial"/>
              </a:rPr>
              <a:t>jpg</a:t>
            </a:r>
            <a:r>
              <a:rPr lang="de-DE">
                <a:latin typeface="Arial"/>
                <a:cs typeface="Arial"/>
              </a:rPr>
              <a:t> aus .</a:t>
            </a:r>
            <a:r>
              <a:rPr lang="de-DE" err="1">
                <a:latin typeface="Arial"/>
                <a:cs typeface="Arial"/>
              </a:rPr>
              <a:t>tif</a:t>
            </a:r>
            <a:r>
              <a:rPr lang="de-DE">
                <a:latin typeface="Arial"/>
                <a:cs typeface="Arial"/>
              </a:rPr>
              <a:t>)</a:t>
            </a:r>
          </a:p>
          <a:p>
            <a:pPr lvl="1"/>
            <a:r>
              <a:rPr lang="de-DE">
                <a:latin typeface="Arial"/>
                <a:cs typeface="Arial"/>
              </a:rPr>
              <a:t>Dateien des AIP + abgeleitete Formate</a:t>
            </a:r>
          </a:p>
          <a:p>
            <a:pPr lvl="1"/>
            <a:endParaRPr lang="de-DE">
              <a:latin typeface="Arial"/>
              <a:cs typeface="Arial"/>
            </a:endParaRPr>
          </a:p>
          <a:p>
            <a:r>
              <a:rPr lang="de-DE">
                <a:latin typeface="Arial"/>
                <a:cs typeface="Arial"/>
              </a:rPr>
              <a:t>Provenienz-/Eventdaten aus dem Archivsystem (PREMIS, inklusive aus Ursprungssystem übernommener </a:t>
            </a:r>
            <a:r>
              <a:rPr lang="de-DE" err="1">
                <a:latin typeface="Arial"/>
                <a:cs typeface="Arial"/>
              </a:rPr>
              <a:t>Provenienzdaten</a:t>
            </a:r>
            <a:r>
              <a:rPr lang="de-DE">
                <a:latin typeface="Arial"/>
                <a:cs typeface="Arial"/>
              </a:rPr>
              <a:t>) immer vorhanden</a:t>
            </a:r>
            <a:endParaRPr lang="de-DE"/>
          </a:p>
          <a:p>
            <a:pPr marL="0" indent="0">
              <a:buNone/>
            </a:pPr>
            <a:endParaRPr lang="de-AT" sz="1800" b="0" i="0" u="none" strike="noStrike" baseline="0">
              <a:solidFill>
                <a:srgbClr val="000000"/>
              </a:solidFill>
              <a:latin typeface="Arial" panose="020B0604020202020204" pitchFamily="34" charset="0"/>
            </a:endParaRPr>
          </a:p>
          <a:p>
            <a:endParaRPr lang="de-AT"/>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13</a:t>
            </a:fld>
            <a:endParaRPr lang="de-AT"/>
          </a:p>
        </p:txBody>
      </p:sp>
    </p:spTree>
    <p:extLst>
      <p:ext uri="{BB962C8B-B14F-4D97-AF65-F5344CB8AC3E}">
        <p14:creationId xmlns:p14="http://schemas.microsoft.com/office/powerpoint/2010/main" val="2274297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dirty="0"/>
              <a:t>Die erste Implementierung von Libsafe in Österreich</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pPr marL="0" indent="0">
              <a:buNone/>
            </a:pPr>
            <a:r>
              <a:rPr lang="de-AT" b="1" dirty="0"/>
              <a:t>Die Österreichische Nationalbibliothek</a:t>
            </a:r>
          </a:p>
          <a:p>
            <a:r>
              <a:rPr lang="de-AT" dirty="0"/>
              <a:t>Implementierungsprojekt</a:t>
            </a:r>
          </a:p>
          <a:p>
            <a:pPr lvl="1"/>
            <a:r>
              <a:rPr lang="de-AT" dirty="0"/>
              <a:t>04.12.2020 – 08.06.2022</a:t>
            </a:r>
          </a:p>
          <a:p>
            <a:r>
              <a:rPr lang="de-AT" dirty="0"/>
              <a:t>Produktiv seit 08.06.2022</a:t>
            </a:r>
          </a:p>
          <a:p>
            <a:r>
              <a:rPr lang="de-AT" dirty="0"/>
              <a:t>Bisher im System</a:t>
            </a:r>
          </a:p>
          <a:p>
            <a:pPr lvl="1"/>
            <a:r>
              <a:rPr lang="de-AT" dirty="0"/>
              <a:t>ca. 120 TB</a:t>
            </a:r>
          </a:p>
          <a:p>
            <a:pPr lvl="1"/>
            <a:r>
              <a:rPr lang="de-AT" dirty="0"/>
              <a:t>150.000 Objekte mit 5.000.000 Files</a:t>
            </a:r>
          </a:p>
          <a:p>
            <a:r>
              <a:rPr lang="de-AT" dirty="0"/>
              <a:t>Datenquellen: </a:t>
            </a:r>
          </a:p>
          <a:p>
            <a:pPr lvl="1"/>
            <a:r>
              <a:rPr lang="de-AT" dirty="0"/>
              <a:t>Digitalisierungsprojekte</a:t>
            </a:r>
          </a:p>
          <a:p>
            <a:pPr lvl="1"/>
            <a:r>
              <a:rPr lang="de-DE" sz="1800" dirty="0">
                <a:effectLst/>
                <a:latin typeface="Arial" panose="020B0604020202020204" pitchFamily="34" charset="0"/>
                <a:ea typeface="Calibri" panose="020F0502020204030204" pitchFamily="34" charset="0"/>
              </a:rPr>
              <a:t>Born Digital Material</a:t>
            </a:r>
            <a:endParaRPr lang="de-AT" sz="1800" dirty="0">
              <a:effectLst/>
              <a:latin typeface="Arial" panose="020B0604020202020204" pitchFamily="34" charset="0"/>
              <a:ea typeface="Calibri" panose="020F0502020204030204" pitchFamily="34" charset="0"/>
            </a:endParaRPr>
          </a:p>
          <a:p>
            <a:pPr lvl="2"/>
            <a:r>
              <a:rPr lang="de-DE" sz="1800" dirty="0">
                <a:effectLst/>
                <a:latin typeface="Arial" panose="020B0604020202020204" pitchFamily="34" charset="0"/>
                <a:ea typeface="Calibri" panose="020F0502020204030204" pitchFamily="34" charset="0"/>
              </a:rPr>
              <a:t>gecrawlte Webseiten</a:t>
            </a:r>
            <a:endParaRPr lang="de-AT" sz="1800" dirty="0">
              <a:latin typeface="Arial" panose="020B0604020202020204" pitchFamily="34" charset="0"/>
              <a:ea typeface="Calibri" panose="020F0502020204030204" pitchFamily="34" charset="0"/>
            </a:endParaRPr>
          </a:p>
          <a:p>
            <a:pPr lvl="2"/>
            <a:r>
              <a:rPr lang="de-DE" sz="1800">
                <a:effectLst/>
                <a:latin typeface="Arial" panose="020B0604020202020204" pitchFamily="34" charset="0"/>
                <a:ea typeface="Calibri" panose="020F0502020204030204" pitchFamily="34" charset="0"/>
              </a:rPr>
              <a:t>Bundesgesetzblätter, elektronische </a:t>
            </a:r>
            <a:r>
              <a:rPr lang="de-DE" sz="1800" dirty="0">
                <a:effectLst/>
                <a:latin typeface="Arial" panose="020B0604020202020204" pitchFamily="34" charset="0"/>
                <a:ea typeface="Calibri" panose="020F0502020204030204" pitchFamily="34" charset="0"/>
              </a:rPr>
              <a:t>Dissertationen</a:t>
            </a:r>
            <a:endParaRPr lang="de-AT" dirty="0"/>
          </a:p>
          <a:p>
            <a:endParaRPr lang="de-AT" dirty="0"/>
          </a:p>
          <a:p>
            <a:pPr lvl="1"/>
            <a:endParaRPr lang="de-AT" dirty="0"/>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14</a:t>
            </a:fld>
            <a:endParaRPr lang="de-AT"/>
          </a:p>
        </p:txBody>
      </p:sp>
    </p:spTree>
    <p:extLst>
      <p:ext uri="{BB962C8B-B14F-4D97-AF65-F5344CB8AC3E}">
        <p14:creationId xmlns:p14="http://schemas.microsoft.com/office/powerpoint/2010/main" val="2309963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Unser erster </a:t>
            </a:r>
            <a:r>
              <a:rPr lang="de-AT" err="1"/>
              <a:t>teilnehmer</a:t>
            </a:r>
            <a:r>
              <a:rPr lang="de-AT"/>
              <a:t> am </a:t>
            </a:r>
            <a:r>
              <a:rPr lang="de-AT" err="1"/>
              <a:t>konsortialen</a:t>
            </a:r>
            <a:r>
              <a:rPr lang="de-AT"/>
              <a:t> </a:t>
            </a:r>
            <a:r>
              <a:rPr lang="de-AT" err="1"/>
              <a:t>system</a:t>
            </a:r>
            <a:endParaRPr lang="de-AT"/>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pPr marL="0" indent="0">
              <a:buNone/>
            </a:pPr>
            <a:r>
              <a:rPr lang="de-AT" b="1" dirty="0"/>
              <a:t>Die Wirtschaftsuniversität zu Wien (WUW)</a:t>
            </a:r>
          </a:p>
          <a:p>
            <a:r>
              <a:rPr lang="de-AT" dirty="0"/>
              <a:t>Implementierungsprojekt</a:t>
            </a:r>
          </a:p>
          <a:p>
            <a:pPr lvl="1"/>
            <a:r>
              <a:rPr lang="de-AT" dirty="0"/>
              <a:t>28.06.2022 – 02.10.2023</a:t>
            </a:r>
          </a:p>
          <a:p>
            <a:r>
              <a:rPr lang="de-AT" dirty="0"/>
              <a:t>Ziele:</a:t>
            </a:r>
          </a:p>
          <a:p>
            <a:pPr lvl="1"/>
            <a:r>
              <a:rPr lang="de-AT" dirty="0"/>
              <a:t>Einrichten einer eigenen Instanz der LZA-Plattform Libsafe</a:t>
            </a:r>
          </a:p>
          <a:p>
            <a:pPr lvl="1"/>
            <a:r>
              <a:rPr lang="de-AT" dirty="0"/>
              <a:t>Festlegen auf Standards, welche für alle weiteren Teilnehmer gelten werden</a:t>
            </a:r>
          </a:p>
          <a:p>
            <a:pPr lvl="1"/>
            <a:r>
              <a:rPr lang="de-AT" dirty="0"/>
              <a:t>Definieren von Workflows für die Anforderungen der WUW</a:t>
            </a:r>
          </a:p>
          <a:p>
            <a:pPr lvl="1"/>
            <a:r>
              <a:rPr lang="de-AT" dirty="0"/>
              <a:t>Entwickeln von  unterstützenden Tools und Integrationen mit Blick auf Wiederverwendbarkeit</a:t>
            </a:r>
          </a:p>
          <a:p>
            <a:pPr lvl="1"/>
            <a:endParaRPr lang="de-AT" dirty="0"/>
          </a:p>
          <a:p>
            <a:r>
              <a:rPr lang="de-AT" dirty="0"/>
              <a:t>Datenquellen: </a:t>
            </a:r>
          </a:p>
          <a:p>
            <a:pPr lvl="1"/>
            <a:r>
              <a:rPr lang="de-AT" dirty="0" err="1"/>
              <a:t>Goobi</a:t>
            </a:r>
            <a:endParaRPr lang="de-AT" dirty="0"/>
          </a:p>
          <a:p>
            <a:pPr lvl="1"/>
            <a:r>
              <a:rPr lang="de-AT" dirty="0"/>
              <a:t>Archivdaten aus Acta Pro (geplant)</a:t>
            </a:r>
          </a:p>
          <a:p>
            <a:pPr lvl="1"/>
            <a:r>
              <a:rPr lang="de-AT" dirty="0"/>
              <a:t>PURE (geplant)</a:t>
            </a:r>
          </a:p>
          <a:p>
            <a:endParaRPr lang="de-AT" dirty="0"/>
          </a:p>
          <a:p>
            <a:pPr lvl="1"/>
            <a:endParaRPr lang="de-AT" dirty="0"/>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15</a:t>
            </a:fld>
            <a:endParaRPr lang="de-AT"/>
          </a:p>
        </p:txBody>
      </p:sp>
    </p:spTree>
    <p:extLst>
      <p:ext uri="{BB962C8B-B14F-4D97-AF65-F5344CB8AC3E}">
        <p14:creationId xmlns:p14="http://schemas.microsoft.com/office/powerpoint/2010/main" val="33689453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Unser dienst für </a:t>
            </a:r>
            <a:r>
              <a:rPr lang="de-AT" err="1"/>
              <a:t>langzeitarchivierung</a:t>
            </a:r>
            <a:endParaRPr lang="de-AT"/>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a:xfrm>
            <a:off x="495300" y="1166949"/>
            <a:ext cx="10528300" cy="4955177"/>
          </a:xfrm>
        </p:spPr>
        <p:txBody>
          <a:bodyPr/>
          <a:lstStyle/>
          <a:p>
            <a:pPr marL="0" indent="0">
              <a:buNone/>
            </a:pPr>
            <a:r>
              <a:rPr lang="de-DE" b="1" dirty="0"/>
              <a:t>Fachliche Betreuung</a:t>
            </a:r>
            <a:endParaRPr lang="de-DE" dirty="0"/>
          </a:p>
          <a:p>
            <a:pPr lvl="1"/>
            <a:r>
              <a:rPr lang="de-DE" dirty="0"/>
              <a:t>Analyse der zu archivierenden Daten gemeinsam mit den KundInnen</a:t>
            </a:r>
          </a:p>
          <a:p>
            <a:pPr lvl="1"/>
            <a:r>
              <a:rPr lang="de-DE" dirty="0"/>
              <a:t>Systemkonfiguration</a:t>
            </a:r>
          </a:p>
          <a:p>
            <a:pPr lvl="1"/>
            <a:r>
              <a:rPr lang="de-DE" dirty="0"/>
              <a:t>Laufende Anpassungen der Workflows falls notwendig</a:t>
            </a:r>
          </a:p>
          <a:p>
            <a:pPr lvl="1"/>
            <a:r>
              <a:rPr lang="de-DE" dirty="0"/>
              <a:t>Durchführung beauftragter statistischer Auswertungen</a:t>
            </a:r>
          </a:p>
          <a:p>
            <a:pPr lvl="1"/>
            <a:r>
              <a:rPr lang="de-DE" dirty="0"/>
              <a:t>Durchführen der Risikoanalyse und des </a:t>
            </a:r>
            <a:r>
              <a:rPr lang="de-DE" dirty="0" err="1"/>
              <a:t>Preservation</a:t>
            </a:r>
            <a:r>
              <a:rPr lang="de-DE" dirty="0"/>
              <a:t> </a:t>
            </a:r>
            <a:r>
              <a:rPr lang="de-DE"/>
              <a:t>Planning </a:t>
            </a:r>
            <a:r>
              <a:rPr lang="de-DE" dirty="0"/>
              <a:t>gemeinsam mit den KundInnen</a:t>
            </a:r>
          </a:p>
          <a:p>
            <a:pPr marL="0" indent="0">
              <a:buNone/>
            </a:pPr>
            <a:r>
              <a:rPr lang="de-DE" b="1" dirty="0"/>
              <a:t>Support</a:t>
            </a:r>
            <a:endParaRPr lang="de-DE" dirty="0"/>
          </a:p>
          <a:p>
            <a:pPr lvl="1"/>
            <a:r>
              <a:rPr lang="de-DE" dirty="0"/>
              <a:t>Die OBVSG übernimmt den First-Level-Support für den Dienst und fungiert als alleinige Ansprechpartnerin für die Anwendenden</a:t>
            </a:r>
          </a:p>
          <a:p>
            <a:pPr lvl="1"/>
            <a:r>
              <a:rPr lang="de-DE" dirty="0"/>
              <a:t>OBVSG-Ticketsystem dient der strukturierten Kommunikation zwischen den KundInnen und der OBVSG</a:t>
            </a:r>
          </a:p>
          <a:p>
            <a:pPr marL="0" indent="0">
              <a:buNone/>
            </a:pPr>
            <a:r>
              <a:rPr lang="de-DE" b="1" dirty="0"/>
              <a:t>Systemadministration </a:t>
            </a:r>
            <a:endParaRPr lang="de-DE" dirty="0"/>
          </a:p>
          <a:p>
            <a:pPr lvl="1"/>
            <a:r>
              <a:rPr lang="de-DE" dirty="0"/>
              <a:t>Gewährleistung des technischen Betriebs des Systems </a:t>
            </a:r>
          </a:p>
          <a:p>
            <a:pPr lvl="1"/>
            <a:r>
              <a:rPr lang="de-DE" dirty="0"/>
              <a:t>Wartung und Betreuung der Datenbank und der Applikation</a:t>
            </a:r>
          </a:p>
          <a:p>
            <a:pPr lvl="1"/>
            <a:r>
              <a:rPr lang="de-DE" dirty="0"/>
              <a:t>Wartung und Betreuung von Hardware und Betriebssystem</a:t>
            </a:r>
          </a:p>
          <a:p>
            <a:r>
              <a:rPr lang="de-AT" sz="1800" b="0" i="0" u="none" strike="noStrike" baseline="0" dirty="0">
                <a:solidFill>
                  <a:srgbClr val="BC4600"/>
                </a:solidFill>
                <a:latin typeface="Arial" panose="020B0604020202020204" pitchFamily="34" charset="0"/>
                <a:hlinkClick r:id="rId2"/>
              </a:rPr>
              <a:t>https://www.obvsg.at/services/digitale-langzeitarchivierung</a:t>
            </a:r>
            <a:endParaRPr lang="de-DE" dirty="0"/>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r>
              <a:rPr lang="de-AT" sz="1800" b="0" i="0" u="none" strike="noStrike" baseline="0" dirty="0">
                <a:solidFill>
                  <a:srgbClr val="BC4600"/>
                </a:solidFill>
                <a:latin typeface="Arial" panose="020B0604020202020204" pitchFamily="34" charset="0"/>
              </a:rPr>
              <a:t>  </a:t>
            </a:r>
            <a:endParaRPr lang="de-AT" dirty="0"/>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16</a:t>
            </a:fld>
            <a:endParaRPr lang="de-AT"/>
          </a:p>
        </p:txBody>
      </p:sp>
    </p:spTree>
    <p:extLst>
      <p:ext uri="{BB962C8B-B14F-4D97-AF65-F5344CB8AC3E}">
        <p14:creationId xmlns:p14="http://schemas.microsoft.com/office/powerpoint/2010/main" val="201797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E8A8C-1E99-642A-107D-5A3DEACDD518}"/>
              </a:ext>
            </a:extLst>
          </p:cNvPr>
          <p:cNvSpPr>
            <a:spLocks noGrp="1"/>
          </p:cNvSpPr>
          <p:nvPr>
            <p:ph type="title"/>
          </p:nvPr>
        </p:nvSpPr>
        <p:spPr/>
        <p:txBody>
          <a:bodyPr/>
          <a:lstStyle/>
          <a:p>
            <a:r>
              <a:rPr lang="de-AT" err="1"/>
              <a:t>Policy</a:t>
            </a:r>
            <a:endParaRPr lang="de-AT"/>
          </a:p>
        </p:txBody>
      </p:sp>
      <p:sp>
        <p:nvSpPr>
          <p:cNvPr id="3" name="Textplatzhalter 2">
            <a:extLst>
              <a:ext uri="{FF2B5EF4-FFF2-40B4-BE49-F238E27FC236}">
                <a16:creationId xmlns:a16="http://schemas.microsoft.com/office/drawing/2014/main" id="{E515A7DE-72D8-6EFF-C928-36BF71E20293}"/>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59D6140F-814B-F5E0-9089-65907C0566D2}"/>
              </a:ext>
            </a:extLst>
          </p:cNvPr>
          <p:cNvSpPr>
            <a:spLocks noGrp="1"/>
          </p:cNvSpPr>
          <p:nvPr>
            <p:ph idx="1"/>
          </p:nvPr>
        </p:nvSpPr>
        <p:spPr/>
        <p:txBody>
          <a:bodyPr/>
          <a:lstStyle/>
          <a:p>
            <a:r>
              <a:rPr lang="de-AT" dirty="0"/>
              <a:t>Vorhandensein eines Repositoriums bzw. Erschließungssystems wird vorausgesetzt</a:t>
            </a:r>
          </a:p>
          <a:p>
            <a:r>
              <a:rPr lang="de-AT" dirty="0"/>
              <a:t>Kein Zugriff für Endbenutzer*innen – nur für berechtigte Mitarbeiter*innen über dezidierte Schnittstellen (</a:t>
            </a:r>
            <a:r>
              <a:rPr lang="de-DE" dirty="0"/>
              <a:t>Dark Archive</a:t>
            </a:r>
            <a:r>
              <a:rPr lang="de-AT" dirty="0"/>
              <a:t>)</a:t>
            </a:r>
          </a:p>
          <a:p>
            <a:r>
              <a:rPr lang="de-AT" dirty="0"/>
              <a:t>„Eigentümer“ der digitalen Daten bleibt die anliefernde Institution</a:t>
            </a:r>
          </a:p>
          <a:p>
            <a:r>
              <a:rPr lang="de-AT" dirty="0"/>
              <a:t>Speicher für AIPs kann bei OBVSG und/oder bei Kunden liegen</a:t>
            </a:r>
          </a:p>
          <a:p>
            <a:r>
              <a:rPr lang="de-AT" dirty="0"/>
              <a:t>Cave: LZA-System ist kein Katalogisierungs- und kein </a:t>
            </a:r>
            <a:r>
              <a:rPr lang="de-AT" dirty="0" err="1"/>
              <a:t>Discoverysystem</a:t>
            </a:r>
            <a:endParaRPr lang="de-AT" dirty="0"/>
          </a:p>
          <a:p>
            <a:r>
              <a:rPr lang="de-AT" dirty="0"/>
              <a:t>„</a:t>
            </a:r>
            <a:r>
              <a:rPr lang="de-AT" dirty="0" err="1"/>
              <a:t>Kustodiale</a:t>
            </a:r>
            <a:r>
              <a:rPr lang="de-AT" dirty="0"/>
              <a:t>“ Arbeit bis zur Generierung des SIP bleibt beim Kunden</a:t>
            </a:r>
          </a:p>
          <a:p>
            <a:endParaRPr lang="de-AT" dirty="0"/>
          </a:p>
          <a:p>
            <a:pPr marL="0" indent="0">
              <a:buNone/>
            </a:pPr>
            <a:endParaRPr lang="de-AT" dirty="0"/>
          </a:p>
          <a:p>
            <a:endParaRPr lang="de-AT" dirty="0"/>
          </a:p>
        </p:txBody>
      </p:sp>
      <p:sp>
        <p:nvSpPr>
          <p:cNvPr id="5" name="Foliennummernplatzhalter 4">
            <a:extLst>
              <a:ext uri="{FF2B5EF4-FFF2-40B4-BE49-F238E27FC236}">
                <a16:creationId xmlns:a16="http://schemas.microsoft.com/office/drawing/2014/main" id="{F1B8E6B8-4B64-7D49-47E9-28CBA9DE8C03}"/>
              </a:ext>
            </a:extLst>
          </p:cNvPr>
          <p:cNvSpPr>
            <a:spLocks noGrp="1"/>
          </p:cNvSpPr>
          <p:nvPr>
            <p:ph type="sldNum" sz="quarter" idx="12"/>
          </p:nvPr>
        </p:nvSpPr>
        <p:spPr/>
        <p:txBody>
          <a:bodyPr/>
          <a:lstStyle/>
          <a:p>
            <a:fld id="{2ABEC133-8FC9-4566-87CB-CC374AD3F1CE}" type="slidenum">
              <a:rPr lang="de-AT" smtClean="0"/>
              <a:t>17</a:t>
            </a:fld>
            <a:endParaRPr lang="de-AT"/>
          </a:p>
        </p:txBody>
      </p:sp>
    </p:spTree>
    <p:extLst>
      <p:ext uri="{BB962C8B-B14F-4D97-AF65-F5344CB8AC3E}">
        <p14:creationId xmlns:p14="http://schemas.microsoft.com/office/powerpoint/2010/main" val="4003059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Workflow der WUW</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r>
              <a:rPr lang="de-AT"/>
              <a:t>= Workflow für alle weiteren Kunden</a:t>
            </a:r>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a:xfrm>
            <a:off x="495300" y="1308262"/>
            <a:ext cx="10526769" cy="4497226"/>
          </a:xfrm>
        </p:spPr>
        <p:txBody>
          <a:bodyPr/>
          <a:lstStyle/>
          <a:p>
            <a:pPr marL="0" indent="0" algn="l">
              <a:buNone/>
            </a:pPr>
            <a:r>
              <a:rPr lang="de-AT" sz="1800" b="1" i="0" u="none" strike="noStrike" baseline="0" dirty="0">
                <a:solidFill>
                  <a:srgbClr val="BC4600"/>
                </a:solidFill>
                <a:latin typeface="Arial" panose="020B0604020202020204" pitchFamily="34" charset="0"/>
              </a:rPr>
              <a:t>VORTEILE DES KONSORTIALEN DIENSTES</a:t>
            </a:r>
            <a:endParaRPr lang="de-AT" sz="1800" b="0" i="0" u="none" strike="noStrike" baseline="0" dirty="0">
              <a:solidFill>
                <a:srgbClr val="000000"/>
              </a:solidFill>
              <a:latin typeface="Arial" panose="020B0604020202020204" pitchFamily="34" charset="0"/>
            </a:endParaRPr>
          </a:p>
          <a:p>
            <a:r>
              <a:rPr lang="de-DE" dirty="0"/>
              <a:t>Weniger Investitionen in Hard- und Software für jeden einzelnen Mandanten</a:t>
            </a:r>
          </a:p>
          <a:p>
            <a:r>
              <a:rPr lang="de-DE" dirty="0"/>
              <a:t>Kein eigenes Personal für Programmierung nötig</a:t>
            </a:r>
          </a:p>
          <a:p>
            <a:r>
              <a:rPr lang="de-AT" dirty="0"/>
              <a:t>Know-how der OBVSG</a:t>
            </a:r>
          </a:p>
          <a:p>
            <a:r>
              <a:rPr lang="de-DE" dirty="0"/>
              <a:t>Homogenes SIP (Nutzung aller eigens entwickelten Komponenten für unterschiedliche Mandanten)</a:t>
            </a:r>
          </a:p>
          <a:p>
            <a:r>
              <a:rPr lang="de-DE" dirty="0"/>
              <a:t>Organisation des Zusammenspiels von Rechenknoten, verschiedenen Speicherorten und institutionellem Zugriff </a:t>
            </a:r>
          </a:p>
          <a:p>
            <a:r>
              <a:rPr lang="de-DE" dirty="0"/>
              <a:t>In der Summe eine Effizienzsteigerung für alle teilnehmenden Einrichtungen</a:t>
            </a:r>
          </a:p>
          <a:p>
            <a:endParaRPr lang="de-AT" dirty="0"/>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18</a:t>
            </a:fld>
            <a:endParaRPr lang="de-AT"/>
          </a:p>
        </p:txBody>
      </p:sp>
    </p:spTree>
    <p:extLst>
      <p:ext uri="{BB962C8B-B14F-4D97-AF65-F5344CB8AC3E}">
        <p14:creationId xmlns:p14="http://schemas.microsoft.com/office/powerpoint/2010/main" val="1444908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Ausblick in die Zukunft</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r>
              <a:rPr lang="de-AT"/>
              <a:t>Installation weiterer Mandanten und damit Einbindung weiterer Datenquellen</a:t>
            </a:r>
          </a:p>
          <a:p>
            <a:r>
              <a:rPr lang="de-AT"/>
              <a:t>Ausbau der Anzahl der Dateiformate für die Validierungen möglich sein soll</a:t>
            </a:r>
          </a:p>
          <a:p>
            <a:r>
              <a:rPr lang="de-AT"/>
              <a:t>Ausbau von Know-how </a:t>
            </a:r>
          </a:p>
          <a:p>
            <a:pPr lvl="1"/>
            <a:r>
              <a:rPr lang="de-AT"/>
              <a:t>auf dem Gebiet der Speicherstrategien</a:t>
            </a:r>
          </a:p>
          <a:p>
            <a:pPr lvl="1"/>
            <a:r>
              <a:rPr lang="de-AT"/>
              <a:t>Workflowoptimierung</a:t>
            </a:r>
          </a:p>
          <a:p>
            <a:r>
              <a:rPr lang="de-AT"/>
              <a:t>Entwicklung Geschäftsmodelle für weitere Datenquellen (Forschung)</a:t>
            </a:r>
          </a:p>
          <a:p>
            <a:r>
              <a:rPr lang="de-AT"/>
              <a:t>Erstellung von Dokumentationen </a:t>
            </a:r>
          </a:p>
          <a:p>
            <a:pPr lvl="1"/>
            <a:r>
              <a:rPr lang="de-AT"/>
              <a:t>zu den einzelnen Workflows</a:t>
            </a:r>
          </a:p>
          <a:p>
            <a:pPr lvl="1"/>
            <a:r>
              <a:rPr lang="de-AT"/>
              <a:t>Guidelines </a:t>
            </a:r>
          </a:p>
          <a:p>
            <a:pPr lvl="1"/>
            <a:r>
              <a:rPr lang="de-AT"/>
              <a:t>Sammeln von Best Practice Beispielen </a:t>
            </a:r>
          </a:p>
          <a:p>
            <a:pPr lvl="1"/>
            <a:endParaRPr lang="de-AT"/>
          </a:p>
          <a:p>
            <a:endParaRPr lang="de-AT"/>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19</a:t>
            </a:fld>
            <a:endParaRPr lang="de-AT"/>
          </a:p>
        </p:txBody>
      </p:sp>
    </p:spTree>
    <p:extLst>
      <p:ext uri="{BB962C8B-B14F-4D97-AF65-F5344CB8AC3E}">
        <p14:creationId xmlns:p14="http://schemas.microsoft.com/office/powerpoint/2010/main" val="61489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B31AABD-4E9C-4A67-B750-2F3CAA4C5450}"/>
              </a:ext>
            </a:extLst>
          </p:cNvPr>
          <p:cNvSpPr>
            <a:spLocks noGrp="1"/>
          </p:cNvSpPr>
          <p:nvPr>
            <p:ph type="title"/>
          </p:nvPr>
        </p:nvSpPr>
        <p:spPr/>
        <p:txBody>
          <a:bodyPr/>
          <a:lstStyle/>
          <a:p>
            <a:r>
              <a:rPr lang="de-DE" err="1"/>
              <a:t>agenda</a:t>
            </a:r>
            <a:endParaRPr lang="de-AT"/>
          </a:p>
        </p:txBody>
      </p:sp>
      <p:sp>
        <p:nvSpPr>
          <p:cNvPr id="11" name="Textplatzhalter 10">
            <a:extLst>
              <a:ext uri="{FF2B5EF4-FFF2-40B4-BE49-F238E27FC236}">
                <a16:creationId xmlns:a16="http://schemas.microsoft.com/office/drawing/2014/main" id="{BF10155C-5F7C-C58D-7DF4-A70CC2E79D69}"/>
              </a:ext>
            </a:extLst>
          </p:cNvPr>
          <p:cNvSpPr>
            <a:spLocks noGrp="1"/>
          </p:cNvSpPr>
          <p:nvPr>
            <p:ph type="body" sz="quarter" idx="13"/>
          </p:nvPr>
        </p:nvSpPr>
        <p:spPr/>
        <p:txBody>
          <a:bodyPr/>
          <a:lstStyle/>
          <a:p>
            <a:endParaRPr lang="de-AT"/>
          </a:p>
        </p:txBody>
      </p:sp>
      <p:sp>
        <p:nvSpPr>
          <p:cNvPr id="12" name="Textplatzhalter 11">
            <a:extLst>
              <a:ext uri="{FF2B5EF4-FFF2-40B4-BE49-F238E27FC236}">
                <a16:creationId xmlns:a16="http://schemas.microsoft.com/office/drawing/2014/main" id="{8B9CCF70-8066-0FE6-716B-D214E7C245E9}"/>
              </a:ext>
            </a:extLst>
          </p:cNvPr>
          <p:cNvSpPr>
            <a:spLocks noGrp="1"/>
          </p:cNvSpPr>
          <p:nvPr>
            <p:ph type="body" sz="quarter" idx="14"/>
          </p:nvPr>
        </p:nvSpPr>
        <p:spPr/>
        <p:txBody>
          <a:bodyPr/>
          <a:lstStyle/>
          <a:p>
            <a:r>
              <a:rPr lang="de-DE" dirty="0"/>
              <a:t>Langzeitarchivierung Wozu?</a:t>
            </a:r>
          </a:p>
          <a:p>
            <a:r>
              <a:rPr lang="de-DE" dirty="0"/>
              <a:t>Herausforderungen bei der Langzeitarchivierung </a:t>
            </a:r>
          </a:p>
          <a:p>
            <a:r>
              <a:rPr lang="de-DE" dirty="0"/>
              <a:t>Unser Dienst in der Übersicht</a:t>
            </a:r>
          </a:p>
          <a:p>
            <a:r>
              <a:rPr lang="de-DE" dirty="0"/>
              <a:t>Die Implementierung unseres ersten Teilnehmers im </a:t>
            </a:r>
            <a:r>
              <a:rPr lang="de-DE" dirty="0" err="1"/>
              <a:t>konsortialen</a:t>
            </a:r>
            <a:r>
              <a:rPr lang="de-DE" dirty="0"/>
              <a:t> Dienst</a:t>
            </a:r>
          </a:p>
          <a:p>
            <a:pPr lvl="1"/>
            <a:r>
              <a:rPr lang="de-DE"/>
              <a:t>Workflow</a:t>
            </a:r>
          </a:p>
          <a:p>
            <a:pPr lvl="2"/>
            <a:r>
              <a:rPr lang="de-DE" dirty="0" err="1"/>
              <a:t>BagIt</a:t>
            </a:r>
            <a:r>
              <a:rPr lang="de-DE" dirty="0"/>
              <a:t> und SIP</a:t>
            </a:r>
          </a:p>
          <a:p>
            <a:pPr lvl="2"/>
            <a:r>
              <a:rPr lang="de-DE" dirty="0"/>
              <a:t>E-ARK</a:t>
            </a:r>
          </a:p>
          <a:p>
            <a:pPr lvl="2"/>
            <a:r>
              <a:rPr lang="de-AT" dirty="0"/>
              <a:t>Einzelne Schritte / Prüfungen beim </a:t>
            </a:r>
            <a:r>
              <a:rPr lang="de-AT" dirty="0" err="1"/>
              <a:t>Ingest</a:t>
            </a:r>
            <a:endParaRPr lang="de-AT" dirty="0"/>
          </a:p>
          <a:p>
            <a:pPr lvl="2"/>
            <a:r>
              <a:rPr lang="de-DE" dirty="0"/>
              <a:t>AIP – Was passiert mit den Daten im System?</a:t>
            </a:r>
            <a:r>
              <a:rPr lang="de-AT" dirty="0"/>
              <a:t> </a:t>
            </a:r>
          </a:p>
          <a:p>
            <a:pPr lvl="2"/>
            <a:r>
              <a:rPr lang="de-AT" dirty="0"/>
              <a:t>DIP</a:t>
            </a:r>
          </a:p>
          <a:p>
            <a:r>
              <a:rPr lang="de-AT" dirty="0"/>
              <a:t>Ausblick</a:t>
            </a:r>
          </a:p>
        </p:txBody>
      </p:sp>
      <p:sp>
        <p:nvSpPr>
          <p:cNvPr id="5" name="Foliennummernplatzhalter 4">
            <a:extLst>
              <a:ext uri="{FF2B5EF4-FFF2-40B4-BE49-F238E27FC236}">
                <a16:creationId xmlns:a16="http://schemas.microsoft.com/office/drawing/2014/main" id="{4A882D66-FDAB-4BBF-B782-65660110D5F1}"/>
              </a:ext>
            </a:extLst>
          </p:cNvPr>
          <p:cNvSpPr>
            <a:spLocks noGrp="1"/>
          </p:cNvSpPr>
          <p:nvPr>
            <p:ph type="sldNum" sz="quarter" idx="12"/>
          </p:nvPr>
        </p:nvSpPr>
        <p:spPr/>
        <p:txBody>
          <a:bodyPr/>
          <a:lstStyle/>
          <a:p>
            <a:fld id="{2ABEC133-8FC9-4566-87CB-CC374AD3F1CE}" type="slidenum">
              <a:rPr lang="de-AT" smtClean="0"/>
              <a:t>2</a:t>
            </a:fld>
            <a:endParaRPr lang="de-AT"/>
          </a:p>
        </p:txBody>
      </p:sp>
    </p:spTree>
    <p:extLst>
      <p:ext uri="{BB962C8B-B14F-4D97-AF65-F5344CB8AC3E}">
        <p14:creationId xmlns:p14="http://schemas.microsoft.com/office/powerpoint/2010/main" val="12720032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ECAD6-607E-7083-0862-753ADE48F1F9}"/>
              </a:ext>
            </a:extLst>
          </p:cNvPr>
          <p:cNvSpPr>
            <a:spLocks noGrp="1"/>
          </p:cNvSpPr>
          <p:nvPr>
            <p:ph type="title"/>
          </p:nvPr>
        </p:nvSpPr>
        <p:spPr/>
        <p:txBody>
          <a:bodyPr/>
          <a:lstStyle/>
          <a:p>
            <a:r>
              <a:rPr lang="de-AT"/>
              <a:t>Vielen Dank für die </a:t>
            </a:r>
            <a:r>
              <a:rPr lang="de-AT" err="1"/>
              <a:t>aufmerksamkeit</a:t>
            </a:r>
            <a:r>
              <a:rPr lang="de-AT"/>
              <a:t>!</a:t>
            </a:r>
          </a:p>
        </p:txBody>
      </p:sp>
      <p:sp>
        <p:nvSpPr>
          <p:cNvPr id="3" name="Textplatzhalter 2">
            <a:extLst>
              <a:ext uri="{FF2B5EF4-FFF2-40B4-BE49-F238E27FC236}">
                <a16:creationId xmlns:a16="http://schemas.microsoft.com/office/drawing/2014/main" id="{D077631A-781E-3DF2-075A-B5B2433E4A57}"/>
              </a:ext>
            </a:extLst>
          </p:cNvPr>
          <p:cNvSpPr>
            <a:spLocks noGrp="1"/>
          </p:cNvSpPr>
          <p:nvPr>
            <p:ph type="body" idx="1"/>
          </p:nvPr>
        </p:nvSpPr>
        <p:spPr/>
        <p:txBody>
          <a:bodyPr vert="horz" lIns="0" tIns="0" rIns="0" bIns="0" rtlCol="0" anchor="t">
            <a:noAutofit/>
          </a:bodyPr>
          <a:lstStyle/>
          <a:p>
            <a:r>
              <a:rPr lang="de-AT" dirty="0"/>
              <a:t>silvio.wiese@obvsg.at</a:t>
            </a:r>
          </a:p>
          <a:p>
            <a:r>
              <a:rPr lang="de-AT" dirty="0"/>
              <a:t>bettina.kann@obvsg.at</a:t>
            </a:r>
            <a:endParaRPr lang="de-AT" dirty="0">
              <a:cs typeface="Arial"/>
            </a:endParaRPr>
          </a:p>
          <a:p>
            <a:r>
              <a:rPr lang="de-AT" dirty="0"/>
              <a:t>office@obvsg.at</a:t>
            </a:r>
          </a:p>
          <a:p>
            <a:endParaRPr lang="de-AT" dirty="0"/>
          </a:p>
        </p:txBody>
      </p:sp>
      <p:sp>
        <p:nvSpPr>
          <p:cNvPr id="4" name="Foliennummernplatzhalter 3">
            <a:extLst>
              <a:ext uri="{FF2B5EF4-FFF2-40B4-BE49-F238E27FC236}">
                <a16:creationId xmlns:a16="http://schemas.microsoft.com/office/drawing/2014/main" id="{1FF1B427-DAD1-0A4A-AB58-52963D3E95E4}"/>
              </a:ext>
            </a:extLst>
          </p:cNvPr>
          <p:cNvSpPr>
            <a:spLocks noGrp="1"/>
          </p:cNvSpPr>
          <p:nvPr>
            <p:ph type="sldNum" sz="quarter" idx="12"/>
          </p:nvPr>
        </p:nvSpPr>
        <p:spPr/>
        <p:txBody>
          <a:bodyPr/>
          <a:lstStyle/>
          <a:p>
            <a:fld id="{2ABEC133-8FC9-4566-87CB-CC374AD3F1CE}" type="slidenum">
              <a:rPr lang="de-AT" smtClean="0"/>
              <a:t>20</a:t>
            </a:fld>
            <a:endParaRPr lang="de-AT"/>
          </a:p>
        </p:txBody>
      </p:sp>
    </p:spTree>
    <p:extLst>
      <p:ext uri="{BB962C8B-B14F-4D97-AF65-F5344CB8AC3E}">
        <p14:creationId xmlns:p14="http://schemas.microsoft.com/office/powerpoint/2010/main" val="3630788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CDFA01-2142-F5AF-A17C-ADB1BC193C17}"/>
              </a:ext>
            </a:extLst>
          </p:cNvPr>
          <p:cNvSpPr>
            <a:spLocks noGrp="1"/>
          </p:cNvSpPr>
          <p:nvPr>
            <p:ph type="title"/>
          </p:nvPr>
        </p:nvSpPr>
        <p:spPr/>
        <p:txBody>
          <a:bodyPr/>
          <a:lstStyle/>
          <a:p>
            <a:r>
              <a:rPr lang="de-AT" b="1"/>
              <a:t>Warum machen wir Langzeitarchivierung?</a:t>
            </a:r>
            <a:endParaRPr lang="de-AT"/>
          </a:p>
        </p:txBody>
      </p:sp>
      <p:sp>
        <p:nvSpPr>
          <p:cNvPr id="8" name="Textplatzhalter 7">
            <a:extLst>
              <a:ext uri="{FF2B5EF4-FFF2-40B4-BE49-F238E27FC236}">
                <a16:creationId xmlns:a16="http://schemas.microsoft.com/office/drawing/2014/main" id="{B3EEEDFA-E7D0-9604-3E09-FC88373A63E8}"/>
              </a:ext>
            </a:extLst>
          </p:cNvPr>
          <p:cNvSpPr>
            <a:spLocks noGrp="1"/>
          </p:cNvSpPr>
          <p:nvPr>
            <p:ph type="body" sz="quarter" idx="13"/>
          </p:nvPr>
        </p:nvSpPr>
        <p:spPr/>
        <p:txBody>
          <a:bodyPr/>
          <a:lstStyle/>
          <a:p>
            <a:endParaRPr lang="de-AT"/>
          </a:p>
        </p:txBody>
      </p:sp>
      <p:sp>
        <p:nvSpPr>
          <p:cNvPr id="7" name="Inhaltsplatzhalter 6">
            <a:extLst>
              <a:ext uri="{FF2B5EF4-FFF2-40B4-BE49-F238E27FC236}">
                <a16:creationId xmlns:a16="http://schemas.microsoft.com/office/drawing/2014/main" id="{C8796E72-D863-BFBF-E6C1-37D5678DB939}"/>
              </a:ext>
            </a:extLst>
          </p:cNvPr>
          <p:cNvSpPr>
            <a:spLocks noGrp="1"/>
          </p:cNvSpPr>
          <p:nvPr>
            <p:ph idx="1"/>
          </p:nvPr>
        </p:nvSpPr>
        <p:spPr/>
        <p:txBody>
          <a:bodyPr vert="horz" lIns="0" tIns="0" rIns="0" bIns="0" rtlCol="0" anchor="t">
            <a:noAutofit/>
          </a:bodyPr>
          <a:lstStyle/>
          <a:p>
            <a:r>
              <a:rPr lang="de-AT"/>
              <a:t>Gesetzliche Forderungen (Bundesarchivgesetz (BArchG), Hochschulgesetze)</a:t>
            </a:r>
          </a:p>
          <a:p>
            <a:r>
              <a:rPr lang="de-AT"/>
              <a:t>Bewahren von kulturellem Erbe</a:t>
            </a:r>
          </a:p>
          <a:p>
            <a:r>
              <a:rPr lang="de-AT"/>
              <a:t>Schutz von Investitionen (Digitalisierungsprojekte)</a:t>
            </a:r>
          </a:p>
          <a:p>
            <a:r>
              <a:rPr lang="de-AT"/>
              <a:t>Wissenstransfer (Forschungsdaten)</a:t>
            </a:r>
            <a:br>
              <a:rPr lang="de-AT" sz="1800">
                <a:effectLst/>
                <a:latin typeface="Calibri" panose="020F0502020204030204" pitchFamily="34" charset="0"/>
                <a:ea typeface="Calibri" panose="020F0502020204030204" pitchFamily="34" charset="0"/>
                <a:cs typeface="Times New Roman" panose="02020603050405020304" pitchFamily="18" charset="0"/>
              </a:rPr>
            </a:br>
            <a:br>
              <a:rPr lang="de-AT" sz="1800">
                <a:effectLst/>
                <a:latin typeface="Calibri" panose="020F0502020204030204" pitchFamily="34" charset="0"/>
                <a:ea typeface="Calibri" panose="020F0502020204030204" pitchFamily="34" charset="0"/>
                <a:cs typeface="Times New Roman" panose="02020603050405020304" pitchFamily="18" charset="0"/>
              </a:rPr>
            </a:br>
            <a:endParaRPr lang="de-DE" b="1">
              <a:cs typeface="Arial" panose="020B0604020202020204"/>
            </a:endParaRPr>
          </a:p>
          <a:p>
            <a:pPr marL="215900" indent="-215900"/>
            <a:endParaRPr lang="de-DE">
              <a:cs typeface="Arial" panose="020B0604020202020204"/>
            </a:endParaRPr>
          </a:p>
          <a:p>
            <a:pPr marL="0" indent="0">
              <a:buNone/>
            </a:pPr>
            <a:endParaRPr lang="de-AT"/>
          </a:p>
        </p:txBody>
      </p:sp>
      <p:sp>
        <p:nvSpPr>
          <p:cNvPr id="5" name="Foliennummernplatzhalter 4">
            <a:extLst>
              <a:ext uri="{FF2B5EF4-FFF2-40B4-BE49-F238E27FC236}">
                <a16:creationId xmlns:a16="http://schemas.microsoft.com/office/drawing/2014/main" id="{5692A9AD-4201-4557-3C19-540E341B7E30}"/>
              </a:ext>
            </a:extLst>
          </p:cNvPr>
          <p:cNvSpPr>
            <a:spLocks noGrp="1"/>
          </p:cNvSpPr>
          <p:nvPr>
            <p:ph type="sldNum" sz="quarter" idx="12"/>
          </p:nvPr>
        </p:nvSpPr>
        <p:spPr/>
        <p:txBody>
          <a:bodyPr/>
          <a:lstStyle/>
          <a:p>
            <a:fld id="{2ABEC133-8FC9-4566-87CB-CC374AD3F1CE}" type="slidenum">
              <a:rPr lang="de-AT" smtClean="0"/>
              <a:t>3</a:t>
            </a:fld>
            <a:endParaRPr lang="de-AT"/>
          </a:p>
        </p:txBody>
      </p:sp>
      <p:pic>
        <p:nvPicPr>
          <p:cNvPr id="9" name="Grafik 8">
            <a:extLst>
              <a:ext uri="{FF2B5EF4-FFF2-40B4-BE49-F238E27FC236}">
                <a16:creationId xmlns:a16="http://schemas.microsoft.com/office/drawing/2014/main" id="{EF42DC01-164F-C9E2-78B9-E9E7B700326F}"/>
              </a:ext>
            </a:extLst>
          </p:cNvPr>
          <p:cNvPicPr>
            <a:picLocks noChangeAspect="1"/>
          </p:cNvPicPr>
          <p:nvPr/>
        </p:nvPicPr>
        <p:blipFill>
          <a:blip r:embed="rId2"/>
          <a:stretch>
            <a:fillRect/>
          </a:stretch>
        </p:blipFill>
        <p:spPr>
          <a:xfrm>
            <a:off x="495300" y="3556875"/>
            <a:ext cx="4121263" cy="1850056"/>
          </a:xfrm>
          <a:prstGeom prst="rect">
            <a:avLst/>
          </a:prstGeom>
        </p:spPr>
      </p:pic>
      <p:pic>
        <p:nvPicPr>
          <p:cNvPr id="11" name="Grafik 10" descr="Ein Bild, das Text, Screenshot, Person, Technologie enthält.&#10;&#10;Automatisch generierte Beschreibung">
            <a:extLst>
              <a:ext uri="{FF2B5EF4-FFF2-40B4-BE49-F238E27FC236}">
                <a16:creationId xmlns:a16="http://schemas.microsoft.com/office/drawing/2014/main" id="{8600C244-1FC4-44A9-A87B-23C4C5112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927" y="3185147"/>
            <a:ext cx="3599755" cy="2221784"/>
          </a:xfrm>
          <a:prstGeom prst="rect">
            <a:avLst/>
          </a:prstGeom>
        </p:spPr>
      </p:pic>
      <p:sp>
        <p:nvSpPr>
          <p:cNvPr id="13" name="Textfeld 12">
            <a:extLst>
              <a:ext uri="{FF2B5EF4-FFF2-40B4-BE49-F238E27FC236}">
                <a16:creationId xmlns:a16="http://schemas.microsoft.com/office/drawing/2014/main" id="{B04CB05E-58E8-5D82-DCCB-5D9496CE1113}"/>
              </a:ext>
            </a:extLst>
          </p:cNvPr>
          <p:cNvSpPr txBox="1"/>
          <p:nvPr/>
        </p:nvSpPr>
        <p:spPr>
          <a:xfrm>
            <a:off x="6903927" y="5551572"/>
            <a:ext cx="3243942" cy="253916"/>
          </a:xfrm>
          <a:prstGeom prst="rect">
            <a:avLst/>
          </a:prstGeom>
          <a:noFill/>
        </p:spPr>
        <p:txBody>
          <a:bodyPr wrap="square">
            <a:spAutoFit/>
          </a:bodyPr>
          <a:lstStyle/>
          <a:p>
            <a:r>
              <a:rPr lang="de-AT" sz="1050"/>
              <a:t>© Getty Images/</a:t>
            </a:r>
            <a:r>
              <a:rPr lang="de-AT" sz="1050" err="1"/>
              <a:t>iStockphoto</a:t>
            </a:r>
            <a:endParaRPr lang="de-AT" sz="1050"/>
          </a:p>
        </p:txBody>
      </p:sp>
      <p:sp>
        <p:nvSpPr>
          <p:cNvPr id="14" name="Textfeld 13">
            <a:extLst>
              <a:ext uri="{FF2B5EF4-FFF2-40B4-BE49-F238E27FC236}">
                <a16:creationId xmlns:a16="http://schemas.microsoft.com/office/drawing/2014/main" id="{42CCB253-623C-8D89-EBEB-C7B182795BFA}"/>
              </a:ext>
            </a:extLst>
          </p:cNvPr>
          <p:cNvSpPr txBox="1"/>
          <p:nvPr/>
        </p:nvSpPr>
        <p:spPr>
          <a:xfrm>
            <a:off x="495300" y="5561118"/>
            <a:ext cx="3119778" cy="415498"/>
          </a:xfrm>
          <a:prstGeom prst="rect">
            <a:avLst/>
          </a:prstGeom>
          <a:noFill/>
        </p:spPr>
        <p:txBody>
          <a:bodyPr wrap="square">
            <a:spAutoFit/>
          </a:bodyPr>
          <a:lstStyle/>
          <a:p>
            <a:r>
              <a:rPr lang="de-AT" sz="1050"/>
              <a:t>© St. Nikolaus-Hospital/</a:t>
            </a:r>
            <a:r>
              <a:rPr lang="de-AT" sz="1050" err="1"/>
              <a:t>Cusanusstift</a:t>
            </a:r>
            <a:r>
              <a:rPr lang="de-AT" sz="1050"/>
              <a:t>, Bernkastel-Kues</a:t>
            </a:r>
          </a:p>
        </p:txBody>
      </p:sp>
    </p:spTree>
    <p:extLst>
      <p:ext uri="{BB962C8B-B14F-4D97-AF65-F5344CB8AC3E}">
        <p14:creationId xmlns:p14="http://schemas.microsoft.com/office/powerpoint/2010/main" val="2966230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CDFA01-2142-F5AF-A17C-ADB1BC193C17}"/>
              </a:ext>
            </a:extLst>
          </p:cNvPr>
          <p:cNvSpPr>
            <a:spLocks noGrp="1"/>
          </p:cNvSpPr>
          <p:nvPr>
            <p:ph type="title"/>
          </p:nvPr>
        </p:nvSpPr>
        <p:spPr/>
        <p:txBody>
          <a:bodyPr/>
          <a:lstStyle/>
          <a:p>
            <a:r>
              <a:rPr lang="de-AT" b="1"/>
              <a:t>Gefahren für digitale Daten</a:t>
            </a:r>
            <a:br>
              <a:rPr lang="de-AT" b="1"/>
            </a:br>
            <a:endParaRPr lang="de-AT"/>
          </a:p>
        </p:txBody>
      </p:sp>
      <p:sp>
        <p:nvSpPr>
          <p:cNvPr id="8" name="Textplatzhalter 7">
            <a:extLst>
              <a:ext uri="{FF2B5EF4-FFF2-40B4-BE49-F238E27FC236}">
                <a16:creationId xmlns:a16="http://schemas.microsoft.com/office/drawing/2014/main" id="{B3EEEDFA-E7D0-9604-3E09-FC88373A63E8}"/>
              </a:ext>
            </a:extLst>
          </p:cNvPr>
          <p:cNvSpPr>
            <a:spLocks noGrp="1"/>
          </p:cNvSpPr>
          <p:nvPr>
            <p:ph type="body" sz="quarter" idx="13"/>
          </p:nvPr>
        </p:nvSpPr>
        <p:spPr/>
        <p:txBody>
          <a:bodyPr/>
          <a:lstStyle/>
          <a:p>
            <a:endParaRPr lang="de-AT"/>
          </a:p>
        </p:txBody>
      </p:sp>
      <p:sp>
        <p:nvSpPr>
          <p:cNvPr id="7" name="Inhaltsplatzhalter 6">
            <a:extLst>
              <a:ext uri="{FF2B5EF4-FFF2-40B4-BE49-F238E27FC236}">
                <a16:creationId xmlns:a16="http://schemas.microsoft.com/office/drawing/2014/main" id="{C8796E72-D863-BFBF-E6C1-37D5678DB939}"/>
              </a:ext>
            </a:extLst>
          </p:cNvPr>
          <p:cNvSpPr>
            <a:spLocks noGrp="1"/>
          </p:cNvSpPr>
          <p:nvPr>
            <p:ph idx="1"/>
          </p:nvPr>
        </p:nvSpPr>
        <p:spPr/>
        <p:txBody>
          <a:bodyPr vert="horz" lIns="0" tIns="0" rIns="0" bIns="0" rtlCol="0" anchor="t">
            <a:noAutofit/>
          </a:bodyPr>
          <a:lstStyle/>
          <a:p>
            <a:r>
              <a:rPr lang="de-AT"/>
              <a:t>Technische Probleme (produktionsbedingt/nutzungsbedingt)</a:t>
            </a:r>
          </a:p>
          <a:p>
            <a:r>
              <a:rPr lang="de-AT"/>
              <a:t>Technologische Veränderungen</a:t>
            </a:r>
          </a:p>
          <a:p>
            <a:r>
              <a:rPr lang="de-AT"/>
              <a:t>Menschliche Ursachen (innerhalb und außerhalb ihrer Einrichtung) </a:t>
            </a:r>
          </a:p>
          <a:p>
            <a:r>
              <a:rPr lang="de-AT"/>
              <a:t>Höhere Gewalt (Naturkatastrophen) </a:t>
            </a:r>
          </a:p>
          <a:p>
            <a:r>
              <a:rPr lang="de-AT"/>
              <a:t>Digitale Angriffe (Ransom Attacke)</a:t>
            </a:r>
            <a:br>
              <a:rPr lang="de-AT" sz="1800">
                <a:effectLst/>
                <a:latin typeface="Calibri" panose="020F0502020204030204" pitchFamily="34" charset="0"/>
                <a:ea typeface="Calibri" panose="020F0502020204030204" pitchFamily="34" charset="0"/>
                <a:cs typeface="Times New Roman" panose="02020603050405020304" pitchFamily="18" charset="0"/>
              </a:rPr>
            </a:br>
            <a:endParaRPr lang="de-AT" sz="1800">
              <a:effectLst/>
              <a:latin typeface="Calibri" panose="020F0502020204030204" pitchFamily="34" charset="0"/>
              <a:ea typeface="Calibri" panose="020F0502020204030204" pitchFamily="34" charset="0"/>
              <a:cs typeface="Times New Roman" panose="02020603050405020304" pitchFamily="18" charset="0"/>
            </a:endParaRPr>
          </a:p>
          <a:p>
            <a:pPr marL="215900" indent="-215900"/>
            <a:endParaRPr lang="de-DE">
              <a:cs typeface="Arial" panose="020B0604020202020204"/>
            </a:endParaRPr>
          </a:p>
          <a:p>
            <a:pPr marL="0" indent="0">
              <a:buNone/>
            </a:pPr>
            <a:endParaRPr lang="de-AT"/>
          </a:p>
        </p:txBody>
      </p:sp>
      <p:sp>
        <p:nvSpPr>
          <p:cNvPr id="5" name="Foliennummernplatzhalter 4">
            <a:extLst>
              <a:ext uri="{FF2B5EF4-FFF2-40B4-BE49-F238E27FC236}">
                <a16:creationId xmlns:a16="http://schemas.microsoft.com/office/drawing/2014/main" id="{5692A9AD-4201-4557-3C19-540E341B7E30}"/>
              </a:ext>
            </a:extLst>
          </p:cNvPr>
          <p:cNvSpPr>
            <a:spLocks noGrp="1"/>
          </p:cNvSpPr>
          <p:nvPr>
            <p:ph type="sldNum" sz="quarter" idx="12"/>
          </p:nvPr>
        </p:nvSpPr>
        <p:spPr/>
        <p:txBody>
          <a:bodyPr/>
          <a:lstStyle/>
          <a:p>
            <a:fld id="{2ABEC133-8FC9-4566-87CB-CC374AD3F1CE}" type="slidenum">
              <a:rPr lang="de-AT" smtClean="0"/>
              <a:t>4</a:t>
            </a:fld>
            <a:endParaRPr lang="de-AT"/>
          </a:p>
        </p:txBody>
      </p:sp>
      <p:pic>
        <p:nvPicPr>
          <p:cNvPr id="3" name="Grafik 2">
            <a:extLst>
              <a:ext uri="{FF2B5EF4-FFF2-40B4-BE49-F238E27FC236}">
                <a16:creationId xmlns:a16="http://schemas.microsoft.com/office/drawing/2014/main" id="{F3BB14D7-5868-FF75-B45E-CA54A543951F}"/>
              </a:ext>
            </a:extLst>
          </p:cNvPr>
          <p:cNvPicPr>
            <a:picLocks noChangeAspect="1"/>
          </p:cNvPicPr>
          <p:nvPr/>
        </p:nvPicPr>
        <p:blipFill>
          <a:blip r:embed="rId2"/>
          <a:stretch>
            <a:fillRect/>
          </a:stretch>
        </p:blipFill>
        <p:spPr>
          <a:xfrm>
            <a:off x="495300" y="3797945"/>
            <a:ext cx="3743649" cy="1908171"/>
          </a:xfrm>
          <a:prstGeom prst="rect">
            <a:avLst/>
          </a:prstGeom>
        </p:spPr>
      </p:pic>
      <p:pic>
        <p:nvPicPr>
          <p:cNvPr id="4" name="Grafik 3">
            <a:extLst>
              <a:ext uri="{FF2B5EF4-FFF2-40B4-BE49-F238E27FC236}">
                <a16:creationId xmlns:a16="http://schemas.microsoft.com/office/drawing/2014/main" id="{5F058533-5C4B-D5C3-458B-58110C548E67}"/>
              </a:ext>
            </a:extLst>
          </p:cNvPr>
          <p:cNvPicPr>
            <a:picLocks noChangeAspect="1"/>
          </p:cNvPicPr>
          <p:nvPr/>
        </p:nvPicPr>
        <p:blipFill>
          <a:blip r:embed="rId3"/>
          <a:stretch>
            <a:fillRect/>
          </a:stretch>
        </p:blipFill>
        <p:spPr>
          <a:xfrm>
            <a:off x="4778252" y="3659991"/>
            <a:ext cx="1962396" cy="2046125"/>
          </a:xfrm>
          <a:prstGeom prst="rect">
            <a:avLst/>
          </a:prstGeom>
        </p:spPr>
      </p:pic>
      <p:pic>
        <p:nvPicPr>
          <p:cNvPr id="12" name="Grafik 11" descr="Ein Bild, das Fischauge, Verlassen, Statue, Gebäude enthält.&#10;&#10;Automatisch generierte Beschreibung">
            <a:extLst>
              <a:ext uri="{FF2B5EF4-FFF2-40B4-BE49-F238E27FC236}">
                <a16:creationId xmlns:a16="http://schemas.microsoft.com/office/drawing/2014/main" id="{CC1160D8-51CE-3B77-0740-6DFDFC441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654" y="3665521"/>
            <a:ext cx="3352801" cy="2040595"/>
          </a:xfrm>
          <a:prstGeom prst="rect">
            <a:avLst/>
          </a:prstGeom>
        </p:spPr>
      </p:pic>
    </p:spTree>
    <p:extLst>
      <p:ext uri="{BB962C8B-B14F-4D97-AF65-F5344CB8AC3E}">
        <p14:creationId xmlns:p14="http://schemas.microsoft.com/office/powerpoint/2010/main" val="3728026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CDFA01-2142-F5AF-A17C-ADB1BC193C17}"/>
              </a:ext>
            </a:extLst>
          </p:cNvPr>
          <p:cNvSpPr>
            <a:spLocks noGrp="1"/>
          </p:cNvSpPr>
          <p:nvPr>
            <p:ph type="title"/>
          </p:nvPr>
        </p:nvSpPr>
        <p:spPr/>
        <p:txBody>
          <a:bodyPr/>
          <a:lstStyle/>
          <a:p>
            <a:r>
              <a:rPr lang="de-DE"/>
              <a:t>Grundlagen</a:t>
            </a:r>
            <a:endParaRPr lang="de-AT"/>
          </a:p>
        </p:txBody>
      </p:sp>
      <p:sp>
        <p:nvSpPr>
          <p:cNvPr id="8" name="Textplatzhalter 7">
            <a:extLst>
              <a:ext uri="{FF2B5EF4-FFF2-40B4-BE49-F238E27FC236}">
                <a16:creationId xmlns:a16="http://schemas.microsoft.com/office/drawing/2014/main" id="{B3EEEDFA-E7D0-9604-3E09-FC88373A63E8}"/>
              </a:ext>
            </a:extLst>
          </p:cNvPr>
          <p:cNvSpPr>
            <a:spLocks noGrp="1"/>
          </p:cNvSpPr>
          <p:nvPr>
            <p:ph type="body" sz="quarter" idx="13"/>
          </p:nvPr>
        </p:nvSpPr>
        <p:spPr/>
        <p:txBody>
          <a:bodyPr/>
          <a:lstStyle/>
          <a:p>
            <a:endParaRPr lang="de-AT"/>
          </a:p>
        </p:txBody>
      </p:sp>
      <p:sp>
        <p:nvSpPr>
          <p:cNvPr id="7" name="Inhaltsplatzhalter 6">
            <a:extLst>
              <a:ext uri="{FF2B5EF4-FFF2-40B4-BE49-F238E27FC236}">
                <a16:creationId xmlns:a16="http://schemas.microsoft.com/office/drawing/2014/main" id="{C8796E72-D863-BFBF-E6C1-37D5678DB939}"/>
              </a:ext>
            </a:extLst>
          </p:cNvPr>
          <p:cNvSpPr>
            <a:spLocks noGrp="1"/>
          </p:cNvSpPr>
          <p:nvPr>
            <p:ph idx="1"/>
          </p:nvPr>
        </p:nvSpPr>
        <p:spPr/>
        <p:txBody>
          <a:bodyPr/>
          <a:lstStyle/>
          <a:p>
            <a:pPr marL="0" indent="0">
              <a:buNone/>
            </a:pPr>
            <a:r>
              <a:rPr lang="de-DE" b="1"/>
              <a:t>Langzeitarchivierung ≠ </a:t>
            </a:r>
          </a:p>
          <a:p>
            <a:r>
              <a:rPr lang="de-DE"/>
              <a:t>nur Dateitransfer zwischen zwei technischen Systemen</a:t>
            </a:r>
            <a:br>
              <a:rPr lang="de-DE"/>
            </a:br>
            <a:r>
              <a:rPr lang="de-DE"/>
              <a:t>-&gt; Langzeitarchiv als organisatorisches System</a:t>
            </a:r>
          </a:p>
          <a:p>
            <a:endParaRPr lang="de-DE"/>
          </a:p>
          <a:p>
            <a:pPr marL="0" indent="0">
              <a:buNone/>
            </a:pPr>
            <a:r>
              <a:rPr lang="de-DE" b="1"/>
              <a:t>Langzeitarchivierung =</a:t>
            </a:r>
          </a:p>
          <a:p>
            <a:r>
              <a:rPr lang="de-DE"/>
              <a:t>Erfassung mit </a:t>
            </a:r>
            <a:r>
              <a:rPr lang="de-DE" b="1"/>
              <a:t>Integrität</a:t>
            </a:r>
            <a:r>
              <a:rPr lang="de-DE"/>
              <a:t> (</a:t>
            </a:r>
            <a:r>
              <a:rPr lang="de-DE" err="1"/>
              <a:t>Fixity</a:t>
            </a:r>
            <a:r>
              <a:rPr lang="de-DE"/>
              <a:t>)</a:t>
            </a:r>
          </a:p>
          <a:p>
            <a:r>
              <a:rPr lang="de-DE"/>
              <a:t>Langfristige Aufbewahrung mit </a:t>
            </a:r>
            <a:r>
              <a:rPr lang="de-DE" b="1"/>
              <a:t>Authentizität</a:t>
            </a:r>
          </a:p>
          <a:p>
            <a:r>
              <a:rPr lang="de-DE"/>
              <a:t>Erhaltung der dauerhaften </a:t>
            </a:r>
            <a:r>
              <a:rPr lang="de-DE" b="1"/>
              <a:t>Verfügbarkeit</a:t>
            </a:r>
          </a:p>
          <a:p>
            <a:pPr marL="0" indent="0">
              <a:buNone/>
            </a:pPr>
            <a:endParaRPr lang="de-AT"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AT"/>
              <a:t>„Langzeit" bedeutet für die Bestandserhaltung digitaler Ressourcen nicht die Abgabe einer Garantieerklärung über fünf oder fünfzig Jahre, sondern die verantwortliche Entwicklung von Strategien, die den beständigen, vom Informationsmarkt verursachten Wandel bewältigen können.</a:t>
            </a:r>
          </a:p>
          <a:p>
            <a:pPr marL="0" indent="0">
              <a:buNone/>
            </a:pPr>
            <a:endParaRPr lang="de-AT" sz="19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AT" sz="1900">
              <a:effectLst/>
              <a:latin typeface="Calibri" panose="020F0502020204030204" pitchFamily="34" charset="0"/>
              <a:ea typeface="Calibri" panose="020F0502020204030204" pitchFamily="34" charset="0"/>
              <a:cs typeface="Times New Roman" panose="02020603050405020304" pitchFamily="18" charset="0"/>
            </a:endParaRPr>
          </a:p>
          <a:p>
            <a:endParaRPr lang="de-DE" b="1"/>
          </a:p>
          <a:p>
            <a:pPr marL="0" indent="0">
              <a:buNone/>
            </a:pPr>
            <a:endParaRPr lang="de-AT"/>
          </a:p>
        </p:txBody>
      </p:sp>
      <p:sp>
        <p:nvSpPr>
          <p:cNvPr id="5" name="Foliennummernplatzhalter 4">
            <a:extLst>
              <a:ext uri="{FF2B5EF4-FFF2-40B4-BE49-F238E27FC236}">
                <a16:creationId xmlns:a16="http://schemas.microsoft.com/office/drawing/2014/main" id="{5692A9AD-4201-4557-3C19-540E341B7E30}"/>
              </a:ext>
            </a:extLst>
          </p:cNvPr>
          <p:cNvSpPr>
            <a:spLocks noGrp="1"/>
          </p:cNvSpPr>
          <p:nvPr>
            <p:ph type="sldNum" sz="quarter" idx="12"/>
          </p:nvPr>
        </p:nvSpPr>
        <p:spPr/>
        <p:txBody>
          <a:bodyPr/>
          <a:lstStyle/>
          <a:p>
            <a:fld id="{2ABEC133-8FC9-4566-87CB-CC374AD3F1CE}" type="slidenum">
              <a:rPr lang="de-AT" smtClean="0"/>
              <a:t>5</a:t>
            </a:fld>
            <a:endParaRPr lang="de-AT"/>
          </a:p>
        </p:txBody>
      </p:sp>
    </p:spTree>
    <p:extLst>
      <p:ext uri="{BB962C8B-B14F-4D97-AF65-F5344CB8AC3E}">
        <p14:creationId xmlns:p14="http://schemas.microsoft.com/office/powerpoint/2010/main" val="3873663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Herausforderungen</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a:xfrm>
            <a:off x="495300" y="1168838"/>
            <a:ext cx="10528300" cy="4892241"/>
          </a:xfrm>
        </p:spPr>
        <p:txBody>
          <a:bodyPr/>
          <a:lstStyle/>
          <a:p>
            <a:pPr marL="0" indent="0">
              <a:buNone/>
            </a:pPr>
            <a:r>
              <a:rPr lang="de-AT" b="1" dirty="0"/>
              <a:t>Eine kleine Auswahl der vielfältigen Herausforderungen</a:t>
            </a:r>
          </a:p>
          <a:p>
            <a:r>
              <a:rPr lang="de-AT" dirty="0"/>
              <a:t>Herausforderungen vor der eigentlichen Archivierung</a:t>
            </a:r>
          </a:p>
          <a:p>
            <a:pPr lvl="1"/>
            <a:r>
              <a:rPr lang="de-AT" dirty="0"/>
              <a:t>Was wird archiviert?</a:t>
            </a:r>
          </a:p>
          <a:p>
            <a:pPr lvl="1"/>
            <a:r>
              <a:rPr lang="de-AT" dirty="0"/>
              <a:t>In welchen „Qualitätsstufen“ wird archiviert? </a:t>
            </a:r>
          </a:p>
          <a:p>
            <a:pPr lvl="2"/>
            <a:r>
              <a:rPr lang="de-AT" dirty="0"/>
              <a:t>Anzahl und Ort der Kopien</a:t>
            </a:r>
          </a:p>
          <a:p>
            <a:pPr lvl="1"/>
            <a:r>
              <a:rPr lang="de-AT" dirty="0"/>
              <a:t>Bevorzugung verlustfreier Formate 	schnell sehr hoher Speicherbedarf</a:t>
            </a:r>
          </a:p>
          <a:p>
            <a:pPr lvl="1"/>
            <a:r>
              <a:rPr lang="de-AT" dirty="0"/>
              <a:t>Workflowanpassungen in den Einrichtungen bzgl. des Datenmanagements</a:t>
            </a:r>
          </a:p>
          <a:p>
            <a:pPr lvl="1"/>
            <a:r>
              <a:rPr lang="de-AT" dirty="0"/>
              <a:t>Erstellung des Submission Information Package (SIP)</a:t>
            </a:r>
          </a:p>
          <a:p>
            <a:r>
              <a:rPr lang="de-AT" dirty="0"/>
              <a:t>Herausforderungen bei und nach Empfang der Daten</a:t>
            </a:r>
          </a:p>
          <a:p>
            <a:pPr lvl="1"/>
            <a:r>
              <a:rPr lang="de-AT" dirty="0"/>
              <a:t>Vollständigkeit </a:t>
            </a:r>
          </a:p>
          <a:p>
            <a:pPr lvl="1"/>
            <a:r>
              <a:rPr lang="de-AT" dirty="0"/>
              <a:t>Checksums</a:t>
            </a:r>
          </a:p>
          <a:p>
            <a:pPr lvl="1"/>
            <a:r>
              <a:rPr lang="de-AT" dirty="0"/>
              <a:t>Formaterkennung (PRONOM, DROID)</a:t>
            </a:r>
          </a:p>
          <a:p>
            <a:pPr lvl="1"/>
            <a:r>
              <a:rPr lang="de-AT" dirty="0"/>
              <a:t>Formatvalidierung (JHOVE)</a:t>
            </a:r>
          </a:p>
          <a:p>
            <a:pPr lvl="1"/>
            <a:r>
              <a:rPr lang="de-AT" dirty="0"/>
              <a:t>Dokumentation von Ereignissen der Datenentstehung und -verarbeitung (PREMIS)</a:t>
            </a:r>
          </a:p>
          <a:p>
            <a:pPr lvl="1"/>
            <a:r>
              <a:rPr lang="de-AT" dirty="0"/>
              <a:t>Formatmigration / Emulation</a:t>
            </a:r>
          </a:p>
          <a:p>
            <a:pPr marL="216000" lvl="1" indent="0">
              <a:buNone/>
            </a:pPr>
            <a:r>
              <a:rPr lang="de-AT" sz="1800" dirty="0">
                <a:effectLst/>
                <a:latin typeface="Calibri" panose="020F0502020204030204" pitchFamily="34" charset="0"/>
                <a:ea typeface="Calibri" panose="020F0502020204030204" pitchFamily="34" charset="0"/>
                <a:cs typeface="Calibri" panose="020F0502020204030204" pitchFamily="34" charset="0"/>
              </a:rPr>
              <a:t>			</a:t>
            </a:r>
            <a:r>
              <a:rPr lang="de-AT" b="1" dirty="0"/>
              <a:t>All diese Dinge machen LZA kompliziert und kostenintensiv</a:t>
            </a:r>
            <a:endParaRPr lang="de-AT" b="1" dirty="0">
              <a:latin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6</a:t>
            </a:fld>
            <a:endParaRPr lang="de-AT"/>
          </a:p>
        </p:txBody>
      </p:sp>
      <p:sp>
        <p:nvSpPr>
          <p:cNvPr id="6" name="Pfeil: nach rechts 5">
            <a:extLst>
              <a:ext uri="{FF2B5EF4-FFF2-40B4-BE49-F238E27FC236}">
                <a16:creationId xmlns:a16="http://schemas.microsoft.com/office/drawing/2014/main" id="{3D4260C3-F7F0-BCF6-6A8D-9B1A713EA2E5}"/>
              </a:ext>
            </a:extLst>
          </p:cNvPr>
          <p:cNvSpPr/>
          <p:nvPr/>
        </p:nvSpPr>
        <p:spPr>
          <a:xfrm>
            <a:off x="2133819" y="5397125"/>
            <a:ext cx="978408" cy="484632"/>
          </a:xfrm>
          <a:prstGeom prst="rightArrow">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algn="ctr" rtl="0"/>
            <a:endParaRPr lang="de-AT" sz="1000" b="0" i="0" u="none" strike="noStrike">
              <a:solidFill>
                <a:srgbClr val="FFFFFF"/>
              </a:solidFill>
              <a:latin typeface="Arial" panose="020B0604020202020204" pitchFamily="34" charset="0"/>
            </a:endParaRPr>
          </a:p>
        </p:txBody>
      </p:sp>
      <p:sp>
        <p:nvSpPr>
          <p:cNvPr id="7" name="Pfeil: nach rechts 6">
            <a:extLst>
              <a:ext uri="{FF2B5EF4-FFF2-40B4-BE49-F238E27FC236}">
                <a16:creationId xmlns:a16="http://schemas.microsoft.com/office/drawing/2014/main" id="{787E647E-8015-B7C2-19BA-9E40D4D93D96}"/>
              </a:ext>
            </a:extLst>
          </p:cNvPr>
          <p:cNvSpPr/>
          <p:nvPr/>
        </p:nvSpPr>
        <p:spPr>
          <a:xfrm>
            <a:off x="4474903" y="2672788"/>
            <a:ext cx="559703" cy="245723"/>
          </a:xfrm>
          <a:prstGeom prst="rightArrow">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algn="ctr" rtl="0"/>
            <a:endParaRPr lang="de-AT" sz="1000" b="0" i="0" u="none" strike="noStrike">
              <a:solidFill>
                <a:srgbClr val="FFFFFF"/>
              </a:solidFill>
              <a:latin typeface="Arial" panose="020B0604020202020204" pitchFamily="34" charset="0"/>
            </a:endParaRPr>
          </a:p>
        </p:txBody>
      </p:sp>
    </p:spTree>
    <p:extLst>
      <p:ext uri="{BB962C8B-B14F-4D97-AF65-F5344CB8AC3E}">
        <p14:creationId xmlns:p14="http://schemas.microsoft.com/office/powerpoint/2010/main" val="2978880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a:t>Libsafe  von der Firma Libnova</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p:txBody>
          <a:bodyPr/>
          <a:lstStyle/>
          <a:p>
            <a:endParaRPr lang="de-AT" dirty="0">
              <a:hlinkClick r:id="rId2"/>
            </a:endParaRPr>
          </a:p>
          <a:p>
            <a:endParaRPr lang="de-AT" dirty="0">
              <a:hlinkClick r:id="rId2"/>
            </a:endParaRPr>
          </a:p>
          <a:p>
            <a:endParaRPr lang="de-AT" dirty="0">
              <a:hlinkClick r:id="rId2"/>
            </a:endParaRPr>
          </a:p>
          <a:p>
            <a:endParaRPr lang="de-AT" dirty="0">
              <a:hlinkClick r:id="rId2"/>
            </a:endParaRPr>
          </a:p>
          <a:p>
            <a:endParaRPr lang="de-AT" dirty="0">
              <a:hlinkClick r:id="rId2"/>
            </a:endParaRPr>
          </a:p>
          <a:p>
            <a:endParaRPr lang="de-AT" dirty="0">
              <a:hlinkClick r:id="rId2"/>
            </a:endParaRPr>
          </a:p>
          <a:p>
            <a:pPr marL="0" indent="0">
              <a:buNone/>
            </a:pPr>
            <a:endParaRPr lang="de-AT" dirty="0"/>
          </a:p>
          <a:p>
            <a:pPr marL="0" indent="0">
              <a:buNone/>
            </a:pPr>
            <a:r>
              <a:rPr lang="de-AT" dirty="0"/>
              <a:t> </a:t>
            </a:r>
            <a:r>
              <a:rPr lang="de-AT" dirty="0">
                <a:hlinkClick r:id="rId2"/>
              </a:rPr>
              <a:t>https://www.libnova.com</a:t>
            </a:r>
            <a:endParaRPr lang="de-AT" dirty="0"/>
          </a:p>
          <a:p>
            <a:r>
              <a:rPr lang="de-DE" b="1" dirty="0"/>
              <a:t>2018 – 2020 </a:t>
            </a:r>
            <a:r>
              <a:rPr lang="de-DE" dirty="0"/>
              <a:t>Projekt: Ausschreibung mit der ÖNB; Gewinner: LIBNOVA mit LIBSAFE</a:t>
            </a:r>
          </a:p>
          <a:p>
            <a:r>
              <a:rPr lang="de-DE" b="1" dirty="0"/>
              <a:t>2020 – 2022 </a:t>
            </a:r>
            <a:r>
              <a:rPr lang="de-DE" dirty="0"/>
              <a:t>Projekt: Implementierung von Libsafe für die ÖNB</a:t>
            </a:r>
          </a:p>
          <a:p>
            <a:r>
              <a:rPr lang="de-DE" b="1" dirty="0"/>
              <a:t>2022 – 2023 </a:t>
            </a:r>
            <a:r>
              <a:rPr lang="de-DE" dirty="0"/>
              <a:t>Projekt: Implementierung von Libsafe für die WUW</a:t>
            </a:r>
          </a:p>
          <a:p>
            <a:pPr marL="0" indent="0">
              <a:buNone/>
            </a:pPr>
            <a:r>
              <a:rPr lang="de-AT" dirty="0"/>
              <a:t> </a:t>
            </a:r>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7</a:t>
            </a:fld>
            <a:endParaRPr lang="de-AT"/>
          </a:p>
        </p:txBody>
      </p:sp>
      <p:pic>
        <p:nvPicPr>
          <p:cNvPr id="7" name="Grafik 6">
            <a:extLst>
              <a:ext uri="{FF2B5EF4-FFF2-40B4-BE49-F238E27FC236}">
                <a16:creationId xmlns:a16="http://schemas.microsoft.com/office/drawing/2014/main" id="{D796A054-5544-D944-2FC3-8519F7D95F9A}"/>
              </a:ext>
            </a:extLst>
          </p:cNvPr>
          <p:cNvPicPr>
            <a:picLocks noChangeAspect="1"/>
          </p:cNvPicPr>
          <p:nvPr/>
        </p:nvPicPr>
        <p:blipFill>
          <a:blip r:embed="rId3"/>
          <a:stretch>
            <a:fillRect/>
          </a:stretch>
        </p:blipFill>
        <p:spPr>
          <a:xfrm>
            <a:off x="409575" y="1328899"/>
            <a:ext cx="4543425" cy="2438400"/>
          </a:xfrm>
          <a:prstGeom prst="rect">
            <a:avLst/>
          </a:prstGeom>
        </p:spPr>
      </p:pic>
      <p:pic>
        <p:nvPicPr>
          <p:cNvPr id="9" name="Grafik 8">
            <a:extLst>
              <a:ext uri="{FF2B5EF4-FFF2-40B4-BE49-F238E27FC236}">
                <a16:creationId xmlns:a16="http://schemas.microsoft.com/office/drawing/2014/main" id="{D5F44B18-AEE1-344D-E52D-6B3EBE73738C}"/>
              </a:ext>
            </a:extLst>
          </p:cNvPr>
          <p:cNvPicPr>
            <a:picLocks noChangeAspect="1"/>
          </p:cNvPicPr>
          <p:nvPr/>
        </p:nvPicPr>
        <p:blipFill>
          <a:blip r:embed="rId4"/>
          <a:stretch>
            <a:fillRect/>
          </a:stretch>
        </p:blipFill>
        <p:spPr>
          <a:xfrm>
            <a:off x="5154677" y="1296632"/>
            <a:ext cx="3609975" cy="1609725"/>
          </a:xfrm>
          <a:prstGeom prst="rect">
            <a:avLst/>
          </a:prstGeom>
        </p:spPr>
      </p:pic>
    </p:spTree>
    <p:extLst>
      <p:ext uri="{BB962C8B-B14F-4D97-AF65-F5344CB8AC3E}">
        <p14:creationId xmlns:p14="http://schemas.microsoft.com/office/powerpoint/2010/main" val="2884078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DE" dirty="0"/>
              <a:t>System</a:t>
            </a:r>
            <a:endParaRPr lang="de-AT" dirty="0"/>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endParaRPr lang="de-AT"/>
          </a:p>
        </p:txBody>
      </p:sp>
      <p:sp>
        <p:nvSpPr>
          <p:cNvPr id="4" name="Inhaltsplatzhalter 3">
            <a:extLst>
              <a:ext uri="{FF2B5EF4-FFF2-40B4-BE49-F238E27FC236}">
                <a16:creationId xmlns:a16="http://schemas.microsoft.com/office/drawing/2014/main" id="{73D7185E-4296-424A-C3DC-06059922E881}"/>
              </a:ext>
            </a:extLst>
          </p:cNvPr>
          <p:cNvSpPr>
            <a:spLocks noGrp="1"/>
          </p:cNvSpPr>
          <p:nvPr>
            <p:ph idx="1"/>
          </p:nvPr>
        </p:nvSpPr>
        <p:spPr>
          <a:xfrm>
            <a:off x="495300" y="1166949"/>
            <a:ext cx="10528300" cy="4955177"/>
          </a:xfrm>
        </p:spPr>
        <p:txBody>
          <a:bodyPr/>
          <a:lstStyle/>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r>
              <a:rPr lang="de-DE" dirty="0"/>
              <a:t>Serviceorientierte Architektur</a:t>
            </a:r>
          </a:p>
          <a:p>
            <a:pPr lvl="1"/>
            <a:r>
              <a:rPr lang="de-DE" dirty="0"/>
              <a:t>Horizontal verteilbares System</a:t>
            </a:r>
          </a:p>
          <a:p>
            <a:pPr lvl="1"/>
            <a:r>
              <a:rPr lang="de-DE" dirty="0"/>
              <a:t>Gute Skalierbarkeit</a:t>
            </a:r>
          </a:p>
          <a:p>
            <a:pPr lvl="1"/>
            <a:r>
              <a:rPr lang="de-DE" dirty="0"/>
              <a:t>Mandantenfähigkeit </a:t>
            </a:r>
          </a:p>
          <a:p>
            <a:pPr lvl="1"/>
            <a:endParaRPr lang="de-DE" dirty="0"/>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endParaRPr lang="de-AT" sz="1800" b="0" i="0" u="none" strike="noStrike" baseline="0" dirty="0">
              <a:solidFill>
                <a:srgbClr val="BC4600"/>
              </a:solidFill>
              <a:latin typeface="Arial" panose="020B0604020202020204" pitchFamily="34" charset="0"/>
            </a:endParaRPr>
          </a:p>
          <a:p>
            <a:pPr marL="0" indent="0">
              <a:buNone/>
            </a:pPr>
            <a:endParaRPr lang="de-AT" dirty="0">
              <a:solidFill>
                <a:srgbClr val="BC4600"/>
              </a:solidFill>
              <a:latin typeface="Arial" panose="020B0604020202020204" pitchFamily="34" charset="0"/>
            </a:endParaRPr>
          </a:p>
          <a:p>
            <a:pPr marL="0" indent="0">
              <a:buNone/>
            </a:pPr>
            <a:r>
              <a:rPr lang="de-AT" sz="1800" b="0" i="0" u="none" strike="noStrike" baseline="0" dirty="0">
                <a:solidFill>
                  <a:srgbClr val="BC4600"/>
                </a:solidFill>
                <a:latin typeface="Arial" panose="020B0604020202020204" pitchFamily="34" charset="0"/>
              </a:rPr>
              <a:t>  </a:t>
            </a:r>
            <a:endParaRPr lang="de-AT" dirty="0"/>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8</a:t>
            </a:fld>
            <a:endParaRPr lang="de-AT"/>
          </a:p>
        </p:txBody>
      </p:sp>
      <p:pic>
        <p:nvPicPr>
          <p:cNvPr id="6" name="Picture 993193187">
            <a:extLst>
              <a:ext uri="{FF2B5EF4-FFF2-40B4-BE49-F238E27FC236}">
                <a16:creationId xmlns:a16="http://schemas.microsoft.com/office/drawing/2014/main" id="{B10B4D91-9020-F8D8-6972-B6ADED42D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79" y="1343025"/>
            <a:ext cx="9624158" cy="2184795"/>
          </a:xfrm>
          <a:prstGeom prst="rect">
            <a:avLst/>
          </a:prstGeom>
        </p:spPr>
      </p:pic>
    </p:spTree>
    <p:extLst>
      <p:ext uri="{BB962C8B-B14F-4D97-AF65-F5344CB8AC3E}">
        <p14:creationId xmlns:p14="http://schemas.microsoft.com/office/powerpoint/2010/main" val="2157665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57001-C921-718D-98A2-698B6FCF92B6}"/>
              </a:ext>
            </a:extLst>
          </p:cNvPr>
          <p:cNvSpPr>
            <a:spLocks noGrp="1"/>
          </p:cNvSpPr>
          <p:nvPr>
            <p:ph type="title"/>
          </p:nvPr>
        </p:nvSpPr>
        <p:spPr/>
        <p:txBody>
          <a:bodyPr/>
          <a:lstStyle/>
          <a:p>
            <a:r>
              <a:rPr lang="de-AT" dirty="0"/>
              <a:t>Implementierung Workflow</a:t>
            </a:r>
          </a:p>
        </p:txBody>
      </p:sp>
      <p:sp>
        <p:nvSpPr>
          <p:cNvPr id="3" name="Textplatzhalter 2">
            <a:extLst>
              <a:ext uri="{FF2B5EF4-FFF2-40B4-BE49-F238E27FC236}">
                <a16:creationId xmlns:a16="http://schemas.microsoft.com/office/drawing/2014/main" id="{6B35ADBC-79C6-926C-1F74-9CA1E69432AE}"/>
              </a:ext>
            </a:extLst>
          </p:cNvPr>
          <p:cNvSpPr>
            <a:spLocks noGrp="1"/>
          </p:cNvSpPr>
          <p:nvPr>
            <p:ph type="body" sz="quarter" idx="13"/>
          </p:nvPr>
        </p:nvSpPr>
        <p:spPr/>
        <p:txBody>
          <a:bodyPr/>
          <a:lstStyle/>
          <a:p>
            <a:r>
              <a:rPr lang="de-AT"/>
              <a:t>Aufbauend auf dem „Open </a:t>
            </a:r>
            <a:r>
              <a:rPr lang="de-AT" err="1"/>
              <a:t>archival</a:t>
            </a:r>
            <a:r>
              <a:rPr lang="de-AT"/>
              <a:t> Information </a:t>
            </a:r>
            <a:r>
              <a:rPr lang="de-AT" err="1"/>
              <a:t>system</a:t>
            </a:r>
            <a:r>
              <a:rPr lang="de-AT"/>
              <a:t> (OAIS)“</a:t>
            </a:r>
          </a:p>
        </p:txBody>
      </p:sp>
      <p:sp>
        <p:nvSpPr>
          <p:cNvPr id="5" name="Foliennummernplatzhalter 4">
            <a:extLst>
              <a:ext uri="{FF2B5EF4-FFF2-40B4-BE49-F238E27FC236}">
                <a16:creationId xmlns:a16="http://schemas.microsoft.com/office/drawing/2014/main" id="{05D9D02A-CCF9-BFD4-988B-02C5AA3B3AC7}"/>
              </a:ext>
            </a:extLst>
          </p:cNvPr>
          <p:cNvSpPr>
            <a:spLocks noGrp="1"/>
          </p:cNvSpPr>
          <p:nvPr>
            <p:ph type="sldNum" sz="quarter" idx="12"/>
          </p:nvPr>
        </p:nvSpPr>
        <p:spPr/>
        <p:txBody>
          <a:bodyPr/>
          <a:lstStyle/>
          <a:p>
            <a:fld id="{2ABEC133-8FC9-4566-87CB-CC374AD3F1CE}" type="slidenum">
              <a:rPr lang="de-AT" smtClean="0"/>
              <a:t>9</a:t>
            </a:fld>
            <a:endParaRPr lang="de-AT"/>
          </a:p>
        </p:txBody>
      </p:sp>
      <p:sp>
        <p:nvSpPr>
          <p:cNvPr id="7" name="Inhaltsplatzhalter 6">
            <a:extLst>
              <a:ext uri="{FF2B5EF4-FFF2-40B4-BE49-F238E27FC236}">
                <a16:creationId xmlns:a16="http://schemas.microsoft.com/office/drawing/2014/main" id="{007B68B3-C29F-2615-FAA9-F5AFE86857E0}"/>
              </a:ext>
            </a:extLst>
          </p:cNvPr>
          <p:cNvSpPr>
            <a:spLocks noGrp="1"/>
          </p:cNvSpPr>
          <p:nvPr>
            <p:ph idx="1"/>
          </p:nvPr>
        </p:nvSpPr>
        <p:spPr/>
        <p:txBody>
          <a:bodyPr/>
          <a:lstStyle/>
          <a:p>
            <a:endParaRPr lang="de-AT"/>
          </a:p>
        </p:txBody>
      </p:sp>
      <p:pic>
        <p:nvPicPr>
          <p:cNvPr id="9" name="Grafik 8">
            <a:extLst>
              <a:ext uri="{FF2B5EF4-FFF2-40B4-BE49-F238E27FC236}">
                <a16:creationId xmlns:a16="http://schemas.microsoft.com/office/drawing/2014/main" id="{0C7D027E-7918-32C7-7DA2-274CC4E2E72F}"/>
              </a:ext>
            </a:extLst>
          </p:cNvPr>
          <p:cNvPicPr>
            <a:picLocks noChangeAspect="1"/>
          </p:cNvPicPr>
          <p:nvPr/>
        </p:nvPicPr>
        <p:blipFill>
          <a:blip r:embed="rId2"/>
          <a:stretch>
            <a:fillRect/>
          </a:stretch>
        </p:blipFill>
        <p:spPr>
          <a:xfrm>
            <a:off x="687534" y="1565194"/>
            <a:ext cx="8456466" cy="4301956"/>
          </a:xfrm>
          <a:prstGeom prst="rect">
            <a:avLst/>
          </a:prstGeom>
        </p:spPr>
      </p:pic>
    </p:spTree>
    <p:extLst>
      <p:ext uri="{BB962C8B-B14F-4D97-AF65-F5344CB8AC3E}">
        <p14:creationId xmlns:p14="http://schemas.microsoft.com/office/powerpoint/2010/main" val="1308574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BVSG">
  <a:themeElements>
    <a:clrScheme name="OBVSG">
      <a:dk1>
        <a:sysClr val="windowText" lastClr="000000"/>
      </a:dk1>
      <a:lt1>
        <a:sysClr val="window" lastClr="FFFFFF"/>
      </a:lt1>
      <a:dk2>
        <a:srgbClr val="BD4700"/>
      </a:dk2>
      <a:lt2>
        <a:srgbClr val="EAEAEB"/>
      </a:lt2>
      <a:accent1>
        <a:srgbClr val="FA6600"/>
      </a:accent1>
      <a:accent2>
        <a:srgbClr val="757578"/>
      </a:accent2>
      <a:accent3>
        <a:srgbClr val="003056"/>
      </a:accent3>
      <a:accent4>
        <a:srgbClr val="009FE3"/>
      </a:accent4>
      <a:accent5>
        <a:srgbClr val="278963"/>
      </a:accent5>
      <a:accent6>
        <a:srgbClr val="FBBA00"/>
      </a:accent6>
      <a:hlink>
        <a:srgbClr val="BD4700"/>
      </a:hlink>
      <a:folHlink>
        <a:srgbClr val="BD4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w="9525">
          <a:solidFill>
            <a:schemeClr val="bg1"/>
          </a:solidFill>
        </a:ln>
      </a:spPr>
      <a:bodyPr lIns="36000" tIns="36000" rIns="36000" bIns="36000" rtlCol="0" anchor="ctr"/>
      <a:lstStyle>
        <a:defPPr marR="0" algn="ctr" rtl="0">
          <a:defRPr sz="1000" b="0" i="0" u="none" strike="noStrike" dirty="0" smtClean="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4"/>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BVSG_Vorlage.potx" id="{2AFE5D4B-DDBC-47B1-9C82-5541FA70556D}" vid="{9685CFD4-91A4-4684-A19F-E8E5D5D9E79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A3BC8B97FCE6641BF46BF1FEE047747" ma:contentTypeVersion="15" ma:contentTypeDescription="Ein neues Dokument erstellen." ma:contentTypeScope="" ma:versionID="03091929666ff8b748dba9e069a07642">
  <xsd:schema xmlns:xsd="http://www.w3.org/2001/XMLSchema" xmlns:xs="http://www.w3.org/2001/XMLSchema" xmlns:p="http://schemas.microsoft.com/office/2006/metadata/properties" xmlns:ns2="83ac8984-e222-4ab0-b825-9c505e2a3343" xmlns:ns3="5e88e301-dba1-4503-99de-b06d8f2f5d1d" targetNamespace="http://schemas.microsoft.com/office/2006/metadata/properties" ma:root="true" ma:fieldsID="cbd6ccbc2da6c617e146ff39389c55f6" ns2:_="" ns3:_="">
    <xsd:import namespace="83ac8984-e222-4ab0-b825-9c505e2a3343"/>
    <xsd:import namespace="5e88e301-dba1-4503-99de-b06d8f2f5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c8984-e222-4ab0-b825-9c505e2a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091cade8-93da-4c88-b6ab-63f4c24a75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88e301-dba1-4503-99de-b06d8f2f5d1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6fe1d29-10af-4497-82b9-4cd80d766273}" ma:internalName="TaxCatchAll" ma:showField="CatchAllData" ma:web="5e88e301-dba1-4503-99de-b06d8f2f5d1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ac8984-e222-4ab0-b825-9c505e2a3343">
      <Terms xmlns="http://schemas.microsoft.com/office/infopath/2007/PartnerControls"/>
    </lcf76f155ced4ddcb4097134ff3c332f>
    <TaxCatchAll xmlns="5e88e301-dba1-4503-99de-b06d8f2f5d1d" xsi:nil="true"/>
  </documentManagement>
</p:properties>
</file>

<file path=customXml/itemProps1.xml><?xml version="1.0" encoding="utf-8"?>
<ds:datastoreItem xmlns:ds="http://schemas.openxmlformats.org/officeDocument/2006/customXml" ds:itemID="{23A2A10A-A77B-4354-8607-C4909BFADDEE}">
  <ds:schemaRefs>
    <ds:schemaRef ds:uri="http://schemas.microsoft.com/sharepoint/v3/contenttype/forms"/>
  </ds:schemaRefs>
</ds:datastoreItem>
</file>

<file path=customXml/itemProps2.xml><?xml version="1.0" encoding="utf-8"?>
<ds:datastoreItem xmlns:ds="http://schemas.openxmlformats.org/officeDocument/2006/customXml" ds:itemID="{9BD1EE02-B3A5-4EBD-991C-B6ACCCF98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c8984-e222-4ab0-b825-9c505e2a3343"/>
    <ds:schemaRef ds:uri="5e88e301-dba1-4503-99de-b06d8f2f5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D7818B-086E-47EC-87E4-5D3F1374BE07}">
  <ds:schemaRefs>
    <ds:schemaRef ds:uri="256e4c55-6968-4b7c-8413-14370eaa0798"/>
    <ds:schemaRef ds:uri="5e88e301-dba1-4503-99de-b06d8f2f5d1d"/>
    <ds:schemaRef ds:uri="83ac8984-e222-4ab0-b825-9c505e2a3343"/>
    <ds:schemaRef ds:uri="d723e222-87b8-4ed7-bd39-b1af597780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OBVSG_Vorlage</Template>
  <TotalTime>0</TotalTime>
  <Words>998</Words>
  <Application>Microsoft Office PowerPoint</Application>
  <PresentationFormat>Benutzerdefiniert</PresentationFormat>
  <Paragraphs>236</Paragraphs>
  <Slides>20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Arial</vt:lpstr>
      <vt:lpstr>Calibri</vt:lpstr>
      <vt:lpstr>OBVSG</vt:lpstr>
      <vt:lpstr>Save the Data! </vt:lpstr>
      <vt:lpstr>agenda</vt:lpstr>
      <vt:lpstr>Warum machen wir Langzeitarchivierung?</vt:lpstr>
      <vt:lpstr>Gefahren für digitale Daten </vt:lpstr>
      <vt:lpstr>Grundlagen</vt:lpstr>
      <vt:lpstr>Herausforderungen</vt:lpstr>
      <vt:lpstr>Libsafe  von der Firma Libnova</vt:lpstr>
      <vt:lpstr>System</vt:lpstr>
      <vt:lpstr>Implementierung Workflow</vt:lpstr>
      <vt:lpstr>E-ARK</vt:lpstr>
      <vt:lpstr>Einzelne Schritte/Prüfungen beim Ingest</vt:lpstr>
      <vt:lpstr>AIP – Was passiert mit den Daten im System?</vt:lpstr>
      <vt:lpstr>DIP</vt:lpstr>
      <vt:lpstr>Die erste Implementierung von Libsafe in Österreich</vt:lpstr>
      <vt:lpstr>Unser erster teilnehmer am konsortialen system</vt:lpstr>
      <vt:lpstr>Unser dienst für langzeitarchivierung</vt:lpstr>
      <vt:lpstr>Policy</vt:lpstr>
      <vt:lpstr>Workflow der WUW</vt:lpstr>
      <vt:lpstr>Ausblick in die Zukunft</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Langzeitarchivierung an der OBVSG</dc:title>
  <dc:creator>Mathis Kronschläger</dc:creator>
  <cp:lastModifiedBy>Silvio Wiese</cp:lastModifiedBy>
  <cp:revision>6</cp:revision>
  <dcterms:created xsi:type="dcterms:W3CDTF">2022-10-13T07:42:14Z</dcterms:created>
  <dcterms:modified xsi:type="dcterms:W3CDTF">2023-05-23T09:24:47Z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0x0101008A3BC8B97FCE6641BF46BF1FEE047747</vt:lpwstr>
  </property>
  <property fmtid="{D5CDD505-2E9C-101B-9397-08002B2CF9AE}" pid="3" name="MediaServiceImageTags">
    <vt:lpwstr/>
  </property>
</Properties>
</file>