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8" r:id="rId1"/>
    <p:sldMasterId id="2147483714" r:id="rId2"/>
    <p:sldMasterId id="2147483728" r:id="rId3"/>
  </p:sldMasterIdLst>
  <p:notesMasterIdLst>
    <p:notesMasterId r:id="rId44"/>
  </p:notesMasterIdLst>
  <p:handoutMasterIdLst>
    <p:handoutMasterId r:id="rId45"/>
  </p:handoutMasterIdLst>
  <p:sldIdLst>
    <p:sldId id="296" r:id="rId4"/>
    <p:sldId id="265" r:id="rId5"/>
    <p:sldId id="277" r:id="rId6"/>
    <p:sldId id="278" r:id="rId7"/>
    <p:sldId id="299" r:id="rId8"/>
    <p:sldId id="283" r:id="rId9"/>
    <p:sldId id="287" r:id="rId10"/>
    <p:sldId id="271" r:id="rId11"/>
    <p:sldId id="310" r:id="rId12"/>
    <p:sldId id="317" r:id="rId13"/>
    <p:sldId id="256" r:id="rId14"/>
    <p:sldId id="311" r:id="rId15"/>
    <p:sldId id="318" r:id="rId16"/>
    <p:sldId id="319" r:id="rId17"/>
    <p:sldId id="320" r:id="rId18"/>
    <p:sldId id="313" r:id="rId19"/>
    <p:sldId id="321" r:id="rId20"/>
    <p:sldId id="314" r:id="rId21"/>
    <p:sldId id="315" r:id="rId22"/>
    <p:sldId id="322" r:id="rId23"/>
    <p:sldId id="276" r:id="rId24"/>
    <p:sldId id="292" r:id="rId25"/>
    <p:sldId id="326" r:id="rId26"/>
    <p:sldId id="328" r:id="rId27"/>
    <p:sldId id="325" r:id="rId28"/>
    <p:sldId id="327" r:id="rId29"/>
    <p:sldId id="329" r:id="rId30"/>
    <p:sldId id="330" r:id="rId31"/>
    <p:sldId id="331" r:id="rId32"/>
    <p:sldId id="295" r:id="rId33"/>
    <p:sldId id="300" r:id="rId34"/>
    <p:sldId id="294" r:id="rId35"/>
    <p:sldId id="264" r:id="rId36"/>
    <p:sldId id="303" r:id="rId37"/>
    <p:sldId id="304" r:id="rId38"/>
    <p:sldId id="306" r:id="rId39"/>
    <p:sldId id="307" r:id="rId40"/>
    <p:sldId id="308" r:id="rId41"/>
    <p:sldId id="305" r:id="rId42"/>
    <p:sldId id="297" r:id="rId43"/>
  </p:sldIdLst>
  <p:sldSz cx="12192000" cy="6858000"/>
  <p:notesSz cx="6805613" cy="99441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BM Plex Sans" panose="020B0503050203000203" pitchFamily="34" charset="0"/>
      <p:regular r:id="rId50"/>
      <p:bold r:id="rId51"/>
      <p:italic r:id="rId52"/>
      <p:boldItalic r:id="rId53"/>
    </p:embeddedFont>
    <p:embeddedFont>
      <p:font typeface="IBM Plex Sans Condensed Light" panose="020B0406050203000203" pitchFamily="34" charset="77"/>
      <p:regular r:id="rId54"/>
      <p:italic r:id="rId55"/>
    </p:embeddedFont>
    <p:embeddedFont>
      <p:font typeface="IBM Plex Sans Condensed Medium" panose="020B0606050203000203" pitchFamily="34" charset="77"/>
      <p:regular r:id="rId56"/>
      <p:italic r:id="rId57"/>
    </p:embeddedFont>
    <p:embeddedFont>
      <p:font typeface="IBM Plex Sans Condensed SemiBol" panose="020B0606050203000203" pitchFamily="34" charset="77"/>
      <p:regular r:id="rId58"/>
      <p:bold r:id="rId59"/>
      <p:italic r:id="rId60"/>
      <p:boldItalic r:id="rId61"/>
    </p:embeddedFont>
    <p:embeddedFont>
      <p:font typeface="IBM Plex Sans Medium" panose="020B0503050203000203" pitchFamily="34" charset="0"/>
      <p:regular r:id="rId62"/>
      <p:italic r:id="rId6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7680" userDrawn="1">
          <p15:clr>
            <a:srgbClr val="A4A3A4"/>
          </p15:clr>
        </p15:guide>
        <p15:guide id="5" orient="horz" pos="2160">
          <p15:clr>
            <a:srgbClr val="A4A3A4"/>
          </p15:clr>
        </p15:guide>
        <p15:guide id="6" pos="72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043"/>
    <a:srgbClr val="EBC524"/>
    <a:srgbClr val="259EB0"/>
    <a:srgbClr val="DB5E6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1"/>
    <p:restoredTop sz="86463" autoAdjust="0"/>
  </p:normalViewPr>
  <p:slideViewPr>
    <p:cSldViewPr snapToGrid="0" snapToObjects="1">
      <p:cViewPr varScale="1">
        <p:scale>
          <a:sx n="110" d="100"/>
          <a:sy n="110" d="100"/>
        </p:scale>
        <p:origin x="1264" y="168"/>
      </p:cViewPr>
      <p:guideLst>
        <p:guide pos="7680"/>
        <p:guide orient="horz" pos="2160"/>
        <p:guide pos="7283"/>
      </p:guideLst>
    </p:cSldViewPr>
  </p:slideViewPr>
  <p:outlineViewPr>
    <p:cViewPr>
      <p:scale>
        <a:sx n="33" d="100"/>
        <a:sy n="33" d="100"/>
      </p:scale>
      <p:origin x="0" y="-690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40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16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IBM Plex Sans Condensed Light" panose="020B0406050203000203" pitchFamily="34" charset="77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IBM Plex Sans Condensed Light" panose="020B0406050203000203" pitchFamily="34" charset="77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1FCF5-15E9-EE4C-A04B-5EF47F110573}" type="slidenum">
              <a:rPr lang="de-DE" smtClean="0">
                <a:latin typeface="IBM Plex Sans Condensed Light" panose="020B0406050203000203" pitchFamily="34" charset="77"/>
              </a:rPr>
              <a:t>‹Nr.›</a:t>
            </a:fld>
            <a:endParaRPr lang="de-DE" dirty="0">
              <a:latin typeface="IBM Plex Sans Condensed Light" panose="020B040605020300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3915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DF69A-A373-2C40-B6F0-C63129B49E61}" type="datetimeFigureOut">
              <a:rPr lang="de-DE" smtClean="0"/>
              <a:t>03.05.23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EE217-C94B-374E-AC58-33106024F2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59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79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270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620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352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15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163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62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4193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620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620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75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7284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558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68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268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6844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9622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400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687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2142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84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>
                <a:solidFill>
                  <a:srgbClr val="FF0000"/>
                </a:solidFill>
              </a:rPr>
              <a:t>SOURCECODE K10+-Plugin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77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8221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920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96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6565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027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2159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4410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 sehen </a:t>
            </a:r>
            <a:r>
              <a:rPr lang="de-DE" dirty="0" err="1"/>
              <a:t>SIe</a:t>
            </a:r>
            <a:r>
              <a:rPr lang="de-DE" dirty="0"/>
              <a:t> das Beispiel einer Rezension, hier in der </a:t>
            </a:r>
            <a:r>
              <a:rPr lang="de-DE" dirty="0" err="1"/>
              <a:t>WinIBW</a:t>
            </a:r>
            <a:r>
              <a:rPr lang="de-DE" dirty="0"/>
              <a:t> als Pica-Daten. </a:t>
            </a:r>
            <a:r>
              <a:rPr lang="de-DE" dirty="0" err="1"/>
              <a:t>WIr</a:t>
            </a:r>
            <a:r>
              <a:rPr lang="de-DE" baseline="0" dirty="0"/>
              <a:t> liefern z.B. auch Form-Angaben mit, oder offiziell „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Sachbegriffe zur Beschreibung des Inhalts“</a:t>
            </a:r>
            <a:r>
              <a:rPr lang="de-DE" baseline="0" dirty="0"/>
              <a:t>, wie hier in Feld 1131 „Rezension“; so kann in Katalogen auch explizit nach Rezensionen aus </a:t>
            </a:r>
            <a:r>
              <a:rPr lang="de-DE" baseline="0" dirty="0" err="1"/>
              <a:t>regiopen</a:t>
            </a:r>
            <a:r>
              <a:rPr lang="de-DE" baseline="0" dirty="0"/>
              <a:t> gesucht werden. Eine weitere solche Formangabe wäre „Nachruf“.</a:t>
            </a:r>
          </a:p>
          <a:p>
            <a:r>
              <a:rPr lang="de-DE" baseline="0" dirty="0"/>
              <a:t>In Feld-Nr. 3000 sehen Sie den Autoren der Rezension, in Feld-Nr. 3050 den Autor des Bezugswerks, also des rezensierten Buchs. Wie gesagt, das Plugin liefert lediglich die Normdaten-</a:t>
            </a:r>
            <a:r>
              <a:rPr lang="de-DE" baseline="0" dirty="0" err="1"/>
              <a:t>ID‘s</a:t>
            </a:r>
            <a:r>
              <a:rPr lang="de-DE" baseline="0" dirty="0"/>
              <a:t>, die Daten dazu (also hier die Namen und Geburtsdaten) zieht sich K10plus selbst.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441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441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728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6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20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85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363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22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620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EE217-C94B-374E-AC58-33106024F20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62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F527F8E-2B46-474D-B9AD-A494848512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39" y="375128"/>
            <a:ext cx="4212000" cy="4212000"/>
          </a:xfrm>
          <a:prstGeom prst="rect">
            <a:avLst/>
          </a:prstGeom>
          <a:solidFill>
            <a:schemeClr val="bg1"/>
          </a:solidFill>
        </p:spPr>
        <p:txBody>
          <a:bodyPr lIns="234000" tIns="234000" rIns="234000" bIns="234000" anchor="t">
            <a:noAutofit/>
          </a:bodyPr>
          <a:lstStyle>
            <a:lvl1pPr algn="l">
              <a:lnSpc>
                <a:spcPts val="3900"/>
              </a:lnSpc>
              <a:defRPr sz="3900" b="0" i="0">
                <a:latin typeface="IBM Plex Sans Condensed SemiBol" panose="020B0503050203000203" pitchFamily="34" charset="0"/>
                <a:ea typeface="IBM Plex Sans Condensed SemiBol" panose="020B0503050203000203" pitchFamily="34" charset="0"/>
                <a:cs typeface="IBM Plex Sans Condensed SemiBol" panose="020B0503050203000203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B9C8605-835D-C041-A453-F24217281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139" y="1789052"/>
            <a:ext cx="4212000" cy="859045"/>
          </a:xfrm>
          <a:prstGeom prst="rect">
            <a:avLst/>
          </a:prstGeom>
        </p:spPr>
        <p:txBody>
          <a:bodyPr lIns="251999" tIns="144000" rIns="251999" bIns="144000">
            <a:sp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7D045F-561F-9E48-8AD7-282A0B0197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139" y="2731891"/>
            <a:ext cx="4212000" cy="859045"/>
          </a:xfrm>
        </p:spPr>
        <p:txBody>
          <a:bodyPr lIns="251999" tIns="144000" rIns="251999" bIns="144000">
            <a:spAutoFit/>
          </a:bodyPr>
          <a:lstStyle>
            <a:lvl1pPr marL="0" indent="0">
              <a:buNone/>
              <a:defRPr b="0" i="0">
                <a:latin typeface="IBM Plex Sans" panose="020B0503050203000203" pitchFamily="34" charset="0"/>
              </a:defRPr>
            </a:lvl1pPr>
            <a:lvl2pPr marL="0" indent="0">
              <a:buNone/>
              <a:defRPr b="0" i="0">
                <a:latin typeface="IBM Plex Sans" panose="020B0503050203000203" pitchFamily="34" charset="0"/>
              </a:defRPr>
            </a:lvl2pPr>
            <a:lvl3pPr marL="0" indent="0">
              <a:buNone/>
              <a:defRPr b="0" i="0">
                <a:latin typeface="IBM Plex Sans" panose="020B0503050203000203" pitchFamily="34" charset="0"/>
              </a:defRPr>
            </a:lvl3pPr>
            <a:lvl4pPr marL="0" indent="0">
              <a:buNone/>
              <a:defRPr b="0" i="0">
                <a:latin typeface="IBM Plex Sans" panose="020B0503050203000203" pitchFamily="34" charset="0"/>
              </a:defRPr>
            </a:lvl4pPr>
            <a:lvl5pPr marL="0" indent="0">
              <a:buNone/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Stuttgart, 18. November 2019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B3BF06-2089-704C-B5FF-B53BC4465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977" y="5149664"/>
            <a:ext cx="2339201" cy="11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5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A67D6A0-5BCD-744C-B190-32C431A96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7" y="3084490"/>
            <a:ext cx="5221288" cy="2432050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A31D10C-86AA-9643-B9F7-BD11B8B9B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613" y="5529152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Quelle: 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EC68A111-1673-CA4D-9BF0-A400BEF09014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12000" y="3084513"/>
            <a:ext cx="5396914" cy="2432050"/>
          </a:xfrm>
          <a:noFill/>
        </p:spPr>
        <p:txBody>
          <a:bodyPr tIns="396000" anchor="ctr" anchorCtr="0"/>
          <a:lstStyle>
            <a:lvl1pPr marL="0" indent="0" algn="ctr">
              <a:lnSpc>
                <a:spcPts val="1200"/>
              </a:lnSpc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20" name="Titel 12">
            <a:extLst>
              <a:ext uri="{FF2B5EF4-FFF2-40B4-BE49-F238E27FC236}">
                <a16:creationId xmlns:a16="http://schemas.microsoft.com/office/drawing/2014/main" id="{DC2F3A18-F318-D54C-88B9-9E55DE71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5FF1346-4CF1-FE49-BA79-E39609F3D49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D49A7D61-99ED-DA4C-82FC-5129537A0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30AFB974-212D-2848-B136-FA8AE3579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6BDA3E6D-34AF-4845-A3E4-81E2522CF2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2425700"/>
            <a:ext cx="5221288" cy="658790"/>
          </a:xfrm>
        </p:spPr>
        <p:txBody>
          <a:bodyPr/>
          <a:lstStyle>
            <a:lvl1pPr marL="0" indent="0">
              <a:buNone/>
              <a:defRPr b="1"/>
            </a:lvl1pPr>
            <a:lvl2pPr marL="107992" indent="0">
              <a:buNone/>
              <a:defRPr/>
            </a:lvl2pPr>
            <a:lvl3pPr marL="216000" indent="0">
              <a:buNone/>
              <a:defRPr/>
            </a:lvl3pPr>
            <a:lvl4pPr marL="323984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de-DE" dirty="0"/>
              <a:t>Headline zum Diagramm</a:t>
            </a:r>
          </a:p>
        </p:txBody>
      </p:sp>
      <p:pic>
        <p:nvPicPr>
          <p:cNvPr id="12" name="Grafik 11" descr="WLB">
            <a:extLst>
              <a:ext uri="{FF2B5EF4-FFF2-40B4-BE49-F238E27FC236}">
                <a16:creationId xmlns:a16="http://schemas.microsoft.com/office/drawing/2014/main" id="{EC27AD23-2312-CE49-846B-9FD3D541F09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11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A67D6A0-5BCD-744C-B190-32C431A96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613" y="3084490"/>
            <a:ext cx="5220000" cy="2432050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A31D10C-86AA-9643-B9F7-BD11B8B9B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613" y="5529152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Quelle: </a:t>
            </a:r>
          </a:p>
        </p:txBody>
      </p:sp>
      <p:sp>
        <p:nvSpPr>
          <p:cNvPr id="14" name="Diagrammplatzhalter 5">
            <a:extLst>
              <a:ext uri="{FF2B5EF4-FFF2-40B4-BE49-F238E27FC236}">
                <a16:creationId xmlns:a16="http://schemas.microsoft.com/office/drawing/2014/main" id="{7997E8B4-7B9E-B24F-9015-3EC0154D1520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185485" y="3084513"/>
            <a:ext cx="5396914" cy="2432050"/>
          </a:xfrm>
          <a:noFill/>
        </p:spPr>
        <p:txBody>
          <a:bodyPr tIns="396000" anchor="ctr" anchorCtr="0"/>
          <a:lstStyle>
            <a:lvl1pPr marL="0" indent="0" algn="ctr">
              <a:lnSpc>
                <a:spcPts val="1200"/>
              </a:lnSpc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24" name="Titel 12">
            <a:extLst>
              <a:ext uri="{FF2B5EF4-FFF2-40B4-BE49-F238E27FC236}">
                <a16:creationId xmlns:a16="http://schemas.microsoft.com/office/drawing/2014/main" id="{50963400-0C6D-AC4E-9356-DE6F377E1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6010A82-8BB3-0241-A296-254E2A3DE0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32AF9245-CC52-1245-9C3C-1309E4AFA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D80C1783-FB5C-1849-80AF-4C2ED11D1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E92F148-E4BD-E845-A652-DFF3B689EF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8" y="2425700"/>
            <a:ext cx="5221288" cy="658790"/>
          </a:xfrm>
        </p:spPr>
        <p:txBody>
          <a:bodyPr/>
          <a:lstStyle>
            <a:lvl1pPr marL="0" indent="0">
              <a:buNone/>
              <a:defRPr b="1"/>
            </a:lvl1pPr>
            <a:lvl2pPr marL="107992" indent="0">
              <a:buNone/>
              <a:defRPr/>
            </a:lvl2pPr>
            <a:lvl3pPr marL="216000" indent="0">
              <a:buNone/>
              <a:defRPr/>
            </a:lvl3pPr>
            <a:lvl4pPr marL="323984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de-DE" dirty="0"/>
              <a:t>Headline zum Diagramm</a:t>
            </a:r>
          </a:p>
        </p:txBody>
      </p:sp>
      <p:pic>
        <p:nvPicPr>
          <p:cNvPr id="12" name="Grafik 11" descr="WLB">
            <a:extLst>
              <a:ext uri="{FF2B5EF4-FFF2-40B4-BE49-F238E27FC236}">
                <a16:creationId xmlns:a16="http://schemas.microsoft.com/office/drawing/2014/main" id="{EBB0AC25-7943-E54A-BFD1-10EE450C66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Autor:in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829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F527F8E-2B46-474D-B9AD-A494848512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39" y="375128"/>
            <a:ext cx="4212000" cy="4212000"/>
          </a:xfrm>
          <a:prstGeom prst="rect">
            <a:avLst/>
          </a:prstGeom>
          <a:solidFill>
            <a:schemeClr val="bg1"/>
          </a:solidFill>
        </p:spPr>
        <p:txBody>
          <a:bodyPr lIns="234000" tIns="234000" rIns="234000" bIns="234000" anchor="t">
            <a:noAutofit/>
          </a:bodyPr>
          <a:lstStyle>
            <a:lvl1pPr algn="l">
              <a:lnSpc>
                <a:spcPts val="3900"/>
              </a:lnSpc>
              <a:defRPr sz="3900" b="0" i="0">
                <a:latin typeface="IBM Plex Sans Condensed SemiBol" panose="020B0503050203000203" pitchFamily="34" charset="0"/>
                <a:ea typeface="IBM Plex Sans Condensed SemiBol" panose="020B0503050203000203" pitchFamily="34" charset="0"/>
                <a:cs typeface="IBM Plex Sans Condensed SemiBol" panose="020B0503050203000203" pitchFamily="34" charset="0"/>
              </a:defRPr>
            </a:lvl1pPr>
          </a:lstStyle>
          <a:p>
            <a:r>
              <a:rPr lang="de-DE" dirty="0"/>
              <a:t>Titel der Präsentation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B9C8605-835D-C041-A453-F24217281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1139" y="1789052"/>
            <a:ext cx="4212000" cy="859045"/>
          </a:xfrm>
          <a:prstGeom prst="rect">
            <a:avLst/>
          </a:prstGeom>
        </p:spPr>
        <p:txBody>
          <a:bodyPr lIns="251999" tIns="144000" rIns="251999" bIns="144000">
            <a:spAutoFit/>
          </a:bodyPr>
          <a:lstStyle>
            <a:lvl1pPr marL="0" indent="0" algn="l">
              <a:lnSpc>
                <a:spcPts val="2300"/>
              </a:lnSpc>
              <a:spcBef>
                <a:spcPts val="0"/>
              </a:spcBef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Untertitel der Präsentation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 </a:t>
            </a:r>
            <a:r>
              <a:rPr lang="de-DE" dirty="0" err="1"/>
              <a:t>tetuer</a:t>
            </a:r>
            <a:r>
              <a:rPr lang="de-DE" dirty="0"/>
              <a:t> </a:t>
            </a:r>
            <a:r>
              <a:rPr lang="de-DE" dirty="0" err="1"/>
              <a:t>adipiscing</a:t>
            </a:r>
            <a:r>
              <a:rPr lang="de-DE" dirty="0"/>
              <a:t> </a:t>
            </a:r>
            <a:r>
              <a:rPr lang="de-DE" dirty="0" err="1"/>
              <a:t>elit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97D045F-561F-9E48-8AD7-282A0B0197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139" y="2731891"/>
            <a:ext cx="4212000" cy="859045"/>
          </a:xfrm>
        </p:spPr>
        <p:txBody>
          <a:bodyPr lIns="251999" tIns="144000" rIns="251999" bIns="144000">
            <a:spAutoFit/>
          </a:bodyPr>
          <a:lstStyle>
            <a:lvl1pPr marL="0" indent="0">
              <a:buNone/>
              <a:defRPr b="0" i="0">
                <a:latin typeface="IBM Plex Sans" panose="020B0503050203000203" pitchFamily="34" charset="0"/>
              </a:defRPr>
            </a:lvl1pPr>
            <a:lvl2pPr marL="0" indent="0">
              <a:buNone/>
              <a:defRPr b="0" i="0">
                <a:latin typeface="IBM Plex Sans" panose="020B0503050203000203" pitchFamily="34" charset="0"/>
              </a:defRPr>
            </a:lvl2pPr>
            <a:lvl3pPr marL="0" indent="0">
              <a:buNone/>
              <a:defRPr b="0" i="0">
                <a:latin typeface="IBM Plex Sans" panose="020B0503050203000203" pitchFamily="34" charset="0"/>
              </a:defRPr>
            </a:lvl3pPr>
            <a:lvl4pPr marL="0" indent="0">
              <a:buNone/>
              <a:defRPr b="0" i="0">
                <a:latin typeface="IBM Plex Sans" panose="020B0503050203000203" pitchFamily="34" charset="0"/>
              </a:defRPr>
            </a:lvl4pPr>
            <a:lvl5pPr marL="0" indent="0">
              <a:buNone/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Stuttgart, 18. November 2019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016C19-32C9-FF47-A0B0-F81128D363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977" y="5149664"/>
            <a:ext cx="2339201" cy="11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72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B9334C74-46CD-3340-B7D7-8C2E068C8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2422525"/>
            <a:ext cx="10801349" cy="3094038"/>
          </a:xfrm>
        </p:spPr>
        <p:txBody>
          <a:bodyPr/>
          <a:lstStyle>
            <a:lvl1pPr marL="215950" indent="-215950" defTabSz="108000">
              <a:buFont typeface="Arial" panose="020B0604020202020204" pitchFamily="34" charset="0"/>
              <a:buChar char="•"/>
              <a:tabLst>
                <a:tab pos="107950" algn="l"/>
                <a:tab pos="215900" algn="l"/>
                <a:tab pos="323850" algn="l"/>
                <a:tab pos="431800" algn="l"/>
                <a:tab pos="539750" algn="l"/>
              </a:tabLst>
              <a:defRPr b="0" i="0">
                <a:latin typeface="IBM Plex Sans" panose="020B0503050203000203" pitchFamily="34" charset="0"/>
              </a:defRPr>
            </a:lvl1pPr>
            <a:lvl2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2">
            <a:extLst>
              <a:ext uri="{FF2B5EF4-FFF2-40B4-BE49-F238E27FC236}">
                <a16:creationId xmlns:a16="http://schemas.microsoft.com/office/drawing/2014/main" id="{F53CE597-FC9B-F743-A827-132A319D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2E7B6E-78C8-2642-869E-866F571B3BD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2B7AC3F4-0681-634F-B92D-F53DEEA96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36F99FB9-47BD-064A-807E-62D1E9AC0F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9" name="Grafik 8" descr="WLB">
            <a:extLst>
              <a:ext uri="{FF2B5EF4-FFF2-40B4-BE49-F238E27FC236}">
                <a16:creationId xmlns:a16="http://schemas.microsoft.com/office/drawing/2014/main" id="{2A097DF0-A0F5-5640-AA91-9200670CAA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2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C6A772A3-E058-4A44-9A03-FCB55399DD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500" y="2425700"/>
            <a:ext cx="3348000" cy="3094038"/>
          </a:xfrm>
        </p:spPr>
        <p:txBody>
          <a:bodyPr/>
          <a:lstStyle>
            <a:lvl1pPr marL="216000" indent="-216000" defTabSz="108000">
              <a:buFont typeface="Arial" panose="020B0604020202020204" pitchFamily="34" charset="0"/>
              <a:buChar char="•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1pPr>
            <a:lvl2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DAAC6385-7593-4A4D-B564-CCC0518B3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588" y="2425700"/>
            <a:ext cx="3348000" cy="3094038"/>
          </a:xfrm>
        </p:spPr>
        <p:txBody>
          <a:bodyPr/>
          <a:lstStyle>
            <a:lvl1pPr marL="216000" indent="-216000" defTabSz="108000">
              <a:buFont typeface="Arial" panose="020B0604020202020204" pitchFamily="34" charset="0"/>
              <a:buChar char="•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1pPr>
            <a:lvl2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DD909D4F-82BC-F64D-BCB9-D1F66058C2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8675" y="2425700"/>
            <a:ext cx="3348000" cy="3094038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itel 12">
            <a:extLst>
              <a:ext uri="{FF2B5EF4-FFF2-40B4-BE49-F238E27FC236}">
                <a16:creationId xmlns:a16="http://schemas.microsoft.com/office/drawing/2014/main" id="{74A0E1CB-2FB9-1A47-AD64-8408369CC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80DA15F-2C2B-F34D-8EE9-77B087AAC75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701E3B4A-67F6-BC47-B8CF-012DA8AA1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D61614E5-CE2B-3A4B-8753-218AD41076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1" name="Grafik 10" descr="WLB">
            <a:extLst>
              <a:ext uri="{FF2B5EF4-FFF2-40B4-BE49-F238E27FC236}">
                <a16:creationId xmlns:a16="http://schemas.microsoft.com/office/drawing/2014/main" id="{FD83A5D6-073A-984F-B1A1-C8B8E76A88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2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8A06ECC-BA80-1642-981E-0F38ECD353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5"/>
            <a:ext cx="5221288" cy="3094038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8B46924D-2BB2-BC41-8E4E-8932C64EA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6" y="2319428"/>
            <a:ext cx="5221288" cy="2113885"/>
          </a:xfrm>
          <a:solidFill>
            <a:schemeClr val="accent5"/>
          </a:solidFill>
        </p:spPr>
        <p:txBody>
          <a:bodyPr lIns="108000" tIns="108000" rIns="108000" bIns="108000">
            <a:spAutoFit/>
          </a:bodyPr>
          <a:lstStyle>
            <a:lvl1pPr marL="216000" indent="-216000"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Titel 12">
            <a:extLst>
              <a:ext uri="{FF2B5EF4-FFF2-40B4-BE49-F238E27FC236}">
                <a16:creationId xmlns:a16="http://schemas.microsoft.com/office/drawing/2014/main" id="{B20DDDC4-2BE7-BE46-82A0-BC3B39C0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07339EF-7D41-084F-BADC-F1CF51869FC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963A68DD-8276-D44D-84FF-9B24468BA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E2684788-AFC5-314F-9C5C-1A4956423A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9" name="Grafik 8" descr="WLB">
            <a:extLst>
              <a:ext uri="{FF2B5EF4-FFF2-40B4-BE49-F238E27FC236}">
                <a16:creationId xmlns:a16="http://schemas.microsoft.com/office/drawing/2014/main" id="{8C1CDC78-0186-4647-8F0E-8680760804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59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8A06ECC-BA80-1642-981E-0F38ECD353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2422525"/>
            <a:ext cx="5221288" cy="3094038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8B46924D-2BB2-BC41-8E4E-8932C64EA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2319428"/>
            <a:ext cx="5221288" cy="2113885"/>
          </a:xfrm>
          <a:solidFill>
            <a:schemeClr val="accent5"/>
          </a:solidFill>
        </p:spPr>
        <p:txBody>
          <a:bodyPr lIns="108000" tIns="108000" rIns="108000" bIns="108000">
            <a:spAutoFit/>
          </a:bodyPr>
          <a:lstStyle>
            <a:lvl1pPr marL="216000" indent="-216000"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Titel 12">
            <a:extLst>
              <a:ext uri="{FF2B5EF4-FFF2-40B4-BE49-F238E27FC236}">
                <a16:creationId xmlns:a16="http://schemas.microsoft.com/office/drawing/2014/main" id="{B20DDDC4-2BE7-BE46-82A0-BC3B39C0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07339EF-7D41-084F-BADC-F1CF51869FC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963A68DD-8276-D44D-84FF-9B24468BA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E2684788-AFC5-314F-9C5C-1A4956423A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9" name="Grafik 8" descr="WLB">
            <a:extLst>
              <a:ext uri="{FF2B5EF4-FFF2-40B4-BE49-F238E27FC236}">
                <a16:creationId xmlns:a16="http://schemas.microsoft.com/office/drawing/2014/main" id="{DB8BD2A6-F2F1-EA4B-9FF1-3DAD43ABB6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2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AE3C844-93CE-1E49-B63D-85AA1A3206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7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8DEA0CDA-DCDC-0C42-A023-6725202AC89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88" y="2422523"/>
            <a:ext cx="5221287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2">
            <a:extLst>
              <a:ext uri="{FF2B5EF4-FFF2-40B4-BE49-F238E27FC236}">
                <a16:creationId xmlns:a16="http://schemas.microsoft.com/office/drawing/2014/main" id="{6B51C3FA-6A53-674B-A8C9-9B7A05438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745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4" name="Bildplatzhalter 24">
            <a:extLst>
              <a:ext uri="{FF2B5EF4-FFF2-40B4-BE49-F238E27FC236}">
                <a16:creationId xmlns:a16="http://schemas.microsoft.com/office/drawing/2014/main" id="{1D030B99-0531-014B-8262-D4558CC5CA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8835" y="2422523"/>
            <a:ext cx="5221287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0" name="Titel 12">
            <a:extLst>
              <a:ext uri="{FF2B5EF4-FFF2-40B4-BE49-F238E27FC236}">
                <a16:creationId xmlns:a16="http://schemas.microsoft.com/office/drawing/2014/main" id="{2270BCC5-3A6B-DE49-92F8-C41F27428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FB357C7-2FD4-914B-A4D9-4FBD626EAB9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02F9B7F6-5655-294D-84E3-7E134D845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3DCF6C0A-2ECD-6B4B-8A8A-A070F8A2F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1" name="Grafik 10" descr="WLB">
            <a:extLst>
              <a:ext uri="{FF2B5EF4-FFF2-40B4-BE49-F238E27FC236}">
                <a16:creationId xmlns:a16="http://schemas.microsoft.com/office/drawing/2014/main" id="{D93D6B97-4E45-2B4A-B989-77767F9CF4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A67D6A0-5BCD-744C-B190-32C431A96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5"/>
            <a:ext cx="5221288" cy="3094038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A31D10C-86AA-9643-B9F7-BD11B8B9B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7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32" name="Bildplatzhalter 24">
            <a:extLst>
              <a:ext uri="{FF2B5EF4-FFF2-40B4-BE49-F238E27FC236}">
                <a16:creationId xmlns:a16="http://schemas.microsoft.com/office/drawing/2014/main" id="{C41E424C-93C7-D046-B7F7-FB2C086C34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88" y="2422523"/>
            <a:ext cx="5221287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9" name="Titel 12">
            <a:extLst>
              <a:ext uri="{FF2B5EF4-FFF2-40B4-BE49-F238E27FC236}">
                <a16:creationId xmlns:a16="http://schemas.microsoft.com/office/drawing/2014/main" id="{71713742-01E5-8240-942F-D067F7DED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633B8D3-3ECB-694B-A83B-4144E1BDE6F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48F322D4-3CB9-4F4F-98EE-706FAD282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0958A60E-99E4-0A44-BACB-82D4559FA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0" name="Grafik 9" descr="WLB">
            <a:extLst>
              <a:ext uri="{FF2B5EF4-FFF2-40B4-BE49-F238E27FC236}">
                <a16:creationId xmlns:a16="http://schemas.microsoft.com/office/drawing/2014/main" id="{531D893C-4412-254F-AA4A-815E76CF1B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5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B9334C74-46CD-3340-B7D7-8C2E068C8D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5" y="2422525"/>
            <a:ext cx="10801349" cy="3094038"/>
          </a:xfrm>
        </p:spPr>
        <p:txBody>
          <a:bodyPr/>
          <a:lstStyle>
            <a:lvl1pPr marL="107950" indent="-107950" defTabSz="108000">
              <a:buFont typeface="Systemschrift"/>
              <a:buChar char="·"/>
              <a:tabLst>
                <a:tab pos="107950" algn="l"/>
                <a:tab pos="215900" algn="l"/>
                <a:tab pos="323850" algn="l"/>
                <a:tab pos="431800" algn="l"/>
                <a:tab pos="539750" algn="l"/>
              </a:tabLst>
              <a:defRPr b="0" i="0">
                <a:latin typeface="IBM Plex Sans" panose="020B0503050203000203" pitchFamily="34" charset="0"/>
              </a:defRPr>
            </a:lvl1pPr>
            <a:lvl2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itel 12">
            <a:extLst>
              <a:ext uri="{FF2B5EF4-FFF2-40B4-BE49-F238E27FC236}">
                <a16:creationId xmlns:a16="http://schemas.microsoft.com/office/drawing/2014/main" id="{F53CE597-FC9B-F743-A827-132A319D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2E7B6E-78C8-2642-869E-866F571B3BD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2B7AC3F4-0681-634F-B92D-F53DEEA96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platzhalter 11">
            <a:extLst>
              <a:ext uri="{FF2B5EF4-FFF2-40B4-BE49-F238E27FC236}">
                <a16:creationId xmlns:a16="http://schemas.microsoft.com/office/drawing/2014/main" id="{36F99FB9-47BD-064A-807E-62D1E9AC0F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0" name="Grafik 9" descr="WLB">
            <a:extLst>
              <a:ext uri="{FF2B5EF4-FFF2-40B4-BE49-F238E27FC236}">
                <a16:creationId xmlns:a16="http://schemas.microsoft.com/office/drawing/2014/main" id="{FF2F417F-5E04-0843-8E47-B630DF73CD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1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B06F4600-74AC-B848-A524-37036E5E7B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3"/>
            <a:ext cx="5221287" cy="3094040"/>
          </a:xfrm>
        </p:spPr>
        <p:txBody>
          <a:bodyPr/>
          <a:lstStyle>
            <a:lvl1pPr marL="216000" indent="-216000" defTabSz="108000">
              <a:buFont typeface="Arial" panose="020B0604020202020204" pitchFamily="34" charset="0"/>
              <a:buChar char="•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1pPr>
            <a:lvl2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59FA578C-A116-9C45-B0AA-F92C1A8C67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7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9" name="Bildplatzhalter 24">
            <a:extLst>
              <a:ext uri="{FF2B5EF4-FFF2-40B4-BE49-F238E27FC236}">
                <a16:creationId xmlns:a16="http://schemas.microsoft.com/office/drawing/2014/main" id="{9AEB9831-56EA-AE41-ACDB-2584A36741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88" y="765175"/>
            <a:ext cx="5221287" cy="4751388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2" name="Titel 12">
            <a:extLst>
              <a:ext uri="{FF2B5EF4-FFF2-40B4-BE49-F238E27FC236}">
                <a16:creationId xmlns:a16="http://schemas.microsoft.com/office/drawing/2014/main" id="{AB96016B-614C-BC46-9051-13642AA35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5221287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188D089-9AC8-D245-8A4B-E637F5A7416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5221287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1454F225-1AF1-9F4C-8A25-728BBC7C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9" name="Textplatzhalter 11">
            <a:extLst>
              <a:ext uri="{FF2B5EF4-FFF2-40B4-BE49-F238E27FC236}">
                <a16:creationId xmlns:a16="http://schemas.microsoft.com/office/drawing/2014/main" id="{9734A51A-3371-F04C-83F5-6E07223A8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0" name="Grafik 9" descr="WLB">
            <a:extLst>
              <a:ext uri="{FF2B5EF4-FFF2-40B4-BE49-F238E27FC236}">
                <a16:creationId xmlns:a16="http://schemas.microsoft.com/office/drawing/2014/main" id="{DED6DD01-5011-2B46-899B-A024768CBD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A67D6A0-5BCD-744C-B190-32C431A96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7" y="3084490"/>
            <a:ext cx="5221288" cy="2432050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A31D10C-86AA-9643-B9F7-BD11B8B9B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613" y="5529152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Quelle: 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EC68A111-1673-CA4D-9BF0-A400BEF09014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12000" y="3084513"/>
            <a:ext cx="5396914" cy="2432050"/>
          </a:xfrm>
          <a:noFill/>
        </p:spPr>
        <p:txBody>
          <a:bodyPr tIns="396000" anchor="ctr" anchorCtr="0"/>
          <a:lstStyle>
            <a:lvl1pPr marL="0" indent="0" algn="ctr">
              <a:lnSpc>
                <a:spcPts val="1200"/>
              </a:lnSpc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20" name="Titel 12">
            <a:extLst>
              <a:ext uri="{FF2B5EF4-FFF2-40B4-BE49-F238E27FC236}">
                <a16:creationId xmlns:a16="http://schemas.microsoft.com/office/drawing/2014/main" id="{DC2F3A18-F318-D54C-88B9-9E55DE718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5FF1346-4CF1-FE49-BA79-E39609F3D49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D49A7D61-99ED-DA4C-82FC-5129537A0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5" name="Textplatzhalter 11">
            <a:extLst>
              <a:ext uri="{FF2B5EF4-FFF2-40B4-BE49-F238E27FC236}">
                <a16:creationId xmlns:a16="http://schemas.microsoft.com/office/drawing/2014/main" id="{30AFB974-212D-2848-B136-FA8AE3579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4CAB983-20DA-F94A-81D3-5A95A48104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2437590"/>
            <a:ext cx="5221288" cy="646900"/>
          </a:xfrm>
        </p:spPr>
        <p:txBody>
          <a:bodyPr/>
          <a:lstStyle>
            <a:lvl1pPr marL="0" marR="0" indent="0" algn="l" defTabSz="80998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0998" algn="l"/>
                <a:tab pos="161996" algn="l"/>
                <a:tab pos="242994" algn="l"/>
                <a:tab pos="323992" algn="l"/>
                <a:tab pos="404990" algn="l"/>
              </a:tabLst>
              <a:defRPr b="1"/>
            </a:lvl1pPr>
          </a:lstStyle>
          <a:p>
            <a:pPr marL="0" marR="0" lvl="0" indent="0" algn="l" defTabSz="80998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0998" algn="l"/>
                <a:tab pos="161996" algn="l"/>
                <a:tab pos="242994" algn="l"/>
                <a:tab pos="323992" algn="l"/>
                <a:tab pos="404990" algn="l"/>
              </a:tabLst>
              <a:defRPr/>
            </a:pPr>
            <a:r>
              <a:rPr lang="de-DE" dirty="0"/>
              <a:t>Headline zum Diagramm</a:t>
            </a:r>
          </a:p>
        </p:txBody>
      </p:sp>
      <p:pic>
        <p:nvPicPr>
          <p:cNvPr id="12" name="Grafik 11" descr="WLB">
            <a:extLst>
              <a:ext uri="{FF2B5EF4-FFF2-40B4-BE49-F238E27FC236}">
                <a16:creationId xmlns:a16="http://schemas.microsoft.com/office/drawing/2014/main" id="{4A4BF42A-979A-D545-A57F-ED143CF3EB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1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A67D6A0-5BCD-744C-B190-32C431A96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613" y="3084490"/>
            <a:ext cx="5220000" cy="2432050"/>
          </a:xfrm>
        </p:spPr>
        <p:txBody>
          <a:bodyPr/>
          <a:lstStyle>
            <a:lvl1pPr marL="216000" indent="-216000">
              <a:buFont typeface="Arial" panose="020B0604020202020204" pitchFamily="34" charset="0"/>
              <a:buChar char="•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A31D10C-86AA-9643-B9F7-BD11B8B9B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613" y="5529152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Quelle: </a:t>
            </a:r>
          </a:p>
        </p:txBody>
      </p:sp>
      <p:sp>
        <p:nvSpPr>
          <p:cNvPr id="14" name="Diagrammplatzhalter 5">
            <a:extLst>
              <a:ext uri="{FF2B5EF4-FFF2-40B4-BE49-F238E27FC236}">
                <a16:creationId xmlns:a16="http://schemas.microsoft.com/office/drawing/2014/main" id="{7997E8B4-7B9E-B24F-9015-3EC0154D1520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6185485" y="3084513"/>
            <a:ext cx="5396914" cy="2432050"/>
          </a:xfrm>
          <a:noFill/>
        </p:spPr>
        <p:txBody>
          <a:bodyPr tIns="396000" anchor="ctr" anchorCtr="0"/>
          <a:lstStyle>
            <a:lvl1pPr marL="0" indent="0" algn="ctr">
              <a:lnSpc>
                <a:spcPts val="1200"/>
              </a:lnSpc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Diagramm einfügen</a:t>
            </a:r>
          </a:p>
        </p:txBody>
      </p:sp>
      <p:sp>
        <p:nvSpPr>
          <p:cNvPr id="24" name="Titel 12">
            <a:extLst>
              <a:ext uri="{FF2B5EF4-FFF2-40B4-BE49-F238E27FC236}">
                <a16:creationId xmlns:a16="http://schemas.microsoft.com/office/drawing/2014/main" id="{50963400-0C6D-AC4E-9356-DE6F377E1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26010A82-8BB3-0241-A296-254E2A3DE0D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32AF9245-CC52-1245-9C3C-1309E4AFA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D80C1783-FB5C-1849-80AF-4C2ED11D11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C013756-F6F3-3544-BA58-D8E188FC0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75387" y="2437591"/>
            <a:ext cx="5221287" cy="646900"/>
          </a:xfrm>
        </p:spPr>
        <p:txBody>
          <a:bodyPr/>
          <a:lstStyle>
            <a:lvl1pPr marL="0" marR="0" indent="0" algn="l" defTabSz="80998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0998" algn="l"/>
                <a:tab pos="161996" algn="l"/>
                <a:tab pos="242994" algn="l"/>
                <a:tab pos="323992" algn="l"/>
                <a:tab pos="404990" algn="l"/>
              </a:tabLst>
              <a:defRPr b="1"/>
            </a:lvl1pPr>
          </a:lstStyle>
          <a:p>
            <a:pPr marL="0" marR="0" lvl="0" indent="0" algn="l" defTabSz="80998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0998" algn="l"/>
                <a:tab pos="161996" algn="l"/>
                <a:tab pos="242994" algn="l"/>
                <a:tab pos="323992" algn="l"/>
                <a:tab pos="404990" algn="l"/>
              </a:tabLst>
              <a:defRPr/>
            </a:pPr>
            <a:r>
              <a:rPr lang="de-DE" dirty="0"/>
              <a:t>Headline zum Diagramm</a:t>
            </a:r>
          </a:p>
        </p:txBody>
      </p:sp>
      <p:pic>
        <p:nvPicPr>
          <p:cNvPr id="12" name="Grafik 11" descr="WLB">
            <a:extLst>
              <a:ext uri="{FF2B5EF4-FFF2-40B4-BE49-F238E27FC236}">
                <a16:creationId xmlns:a16="http://schemas.microsoft.com/office/drawing/2014/main" id="{8F03DAA0-1D95-A946-96A6-56E6787A4E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55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:in und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Autor:in und Datum</a:t>
            </a:r>
          </a:p>
        </p:txBody>
      </p:sp>
      <p:sp>
        <p:nvSpPr>
          <p:cNvPr id="1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Titel der Präsentation</a:t>
            </a:r>
          </a:p>
        </p:txBody>
      </p:sp>
      <p:sp>
        <p:nvSpPr>
          <p:cNvPr id="13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08061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und Limonen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Titel der Präsentation</a:t>
            </a:r>
          </a:p>
        </p:txBody>
      </p:sp>
      <p:sp>
        <p:nvSpPr>
          <p:cNvPr id="23" name="Autor:in und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Autor:in und Datum</a:t>
            </a:r>
          </a:p>
        </p:txBody>
      </p:sp>
      <p:sp>
        <p:nvSpPr>
          <p:cNvPr id="2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Präsentationsuntertitel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81005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üssel mit Lachsfrikadellen, Salat u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51812" y="6540121"/>
            <a:ext cx="282129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265777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43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Folien-Untertitel</a:t>
            </a:r>
          </a:p>
        </p:txBody>
      </p:sp>
      <p:sp>
        <p:nvSpPr>
          <p:cNvPr id="44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62381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37701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Folien-Untertitel</a:t>
            </a:r>
          </a:p>
        </p:txBody>
      </p:sp>
      <p:sp>
        <p:nvSpPr>
          <p:cNvPr id="6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Schüssel mit Pappardelle, Petersilienbutter, gerösteten Haselnüssen und geriebenem Parmesan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03932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7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51812" y="6540121"/>
            <a:ext cx="282129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0523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C6A772A3-E058-4A44-9A03-FCB55399DD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500" y="2425700"/>
            <a:ext cx="3348000" cy="3094038"/>
          </a:xfrm>
        </p:spPr>
        <p:txBody>
          <a:bodyPr/>
          <a:lstStyle>
            <a:lvl1pPr marL="108000" indent="-108000" defTabSz="108000"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1pPr>
            <a:lvl2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DAAC6385-7593-4A4D-B564-CCC0518B36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3588" y="2425700"/>
            <a:ext cx="3348000" cy="3094038"/>
          </a:xfrm>
        </p:spPr>
        <p:txBody>
          <a:bodyPr/>
          <a:lstStyle>
            <a:lvl1pPr marL="108000" indent="-108000" defTabSz="108000"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1pPr>
            <a:lvl2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2" name="Textplatzhalter 14">
            <a:extLst>
              <a:ext uri="{FF2B5EF4-FFF2-40B4-BE49-F238E27FC236}">
                <a16:creationId xmlns:a16="http://schemas.microsoft.com/office/drawing/2014/main" id="{DD909D4F-82BC-F64D-BCB9-D1F66058C2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48675" y="2425700"/>
            <a:ext cx="3348000" cy="3094038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itel 12">
            <a:extLst>
              <a:ext uri="{FF2B5EF4-FFF2-40B4-BE49-F238E27FC236}">
                <a16:creationId xmlns:a16="http://schemas.microsoft.com/office/drawing/2014/main" id="{74A0E1CB-2FB9-1A47-AD64-8408369CC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80DA15F-2C2B-F34D-8EE9-77B087AAC75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701E3B4A-67F6-BC47-B8CF-012DA8AA1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D61614E5-CE2B-3A4B-8753-218AD41076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2" name="Grafik 11" descr="WLB">
            <a:extLst>
              <a:ext uri="{FF2B5EF4-FFF2-40B4-BE49-F238E27FC236}">
                <a16:creationId xmlns:a16="http://schemas.microsoft.com/office/drawing/2014/main" id="{748AD82B-C65F-5E45-BE84-49DA1CA07E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17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80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Folien-Untertitel</a:t>
            </a:r>
          </a:p>
        </p:txBody>
      </p:sp>
      <p:sp>
        <p:nvSpPr>
          <p:cNvPr id="8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46225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Agenda-Titel</a:t>
            </a:r>
          </a:p>
        </p:txBody>
      </p:sp>
      <p:sp>
        <p:nvSpPr>
          <p:cNvPr id="89" name="Agenda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Agenda-Untertitel</a:t>
            </a:r>
          </a:p>
        </p:txBody>
      </p:sp>
      <p:sp>
        <p:nvSpPr>
          <p:cNvPr id="90" name="Textebene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Agendathemen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06628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24840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</a:lstStyle>
          <a:p>
            <a:r>
              <a:t>Fakten</a:t>
            </a:r>
          </a:p>
        </p:txBody>
      </p:sp>
      <p:sp>
        <p:nvSpPr>
          <p:cNvPr id="1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25450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Quellenangabe</a:t>
            </a:r>
          </a:p>
        </p:txBody>
      </p:sp>
      <p:sp>
        <p:nvSpPr>
          <p:cNvPr id="116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„Bemerkenswert“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97794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alatschüssel mit gebratenem Reis, gekochten Eiern und Stäbchen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Schüssel mit Lachsfrikadellen, Salat u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Schüssel mit Pappardelle, Petersilienbutter, gerösteten Haselnüssen und geriebenem Parmesan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05501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alatschüssel mit gebratenem Reis, gekochten Eiern und Stäbchen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76612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9201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8A06ECC-BA80-1642-981E-0F38ECD353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5"/>
            <a:ext cx="5221288" cy="3094038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8B46924D-2BB2-BC41-8E4E-8932C64EA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6" y="2319428"/>
            <a:ext cx="5221288" cy="1707551"/>
          </a:xfrm>
          <a:solidFill>
            <a:schemeClr val="accent5"/>
          </a:solidFill>
        </p:spPr>
        <p:txBody>
          <a:bodyPr lIns="108000" tIns="108000" rIns="108000" bIns="108000">
            <a:spAutoFit/>
          </a:bodyPr>
          <a:lstStyle>
            <a:lvl1pPr marL="108000" indent="-108000">
              <a:buFont typeface="Systemschrift"/>
              <a:buChar char="·"/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Titel 12">
            <a:extLst>
              <a:ext uri="{FF2B5EF4-FFF2-40B4-BE49-F238E27FC236}">
                <a16:creationId xmlns:a16="http://schemas.microsoft.com/office/drawing/2014/main" id="{B20DDDC4-2BE7-BE46-82A0-BC3B39C0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07339EF-7D41-084F-BADC-F1CF51869FC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963A68DD-8276-D44D-84FF-9B24468BA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E2684788-AFC5-314F-9C5C-1A4956423A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9" name="Grafik 8" descr="WLB">
            <a:extLst>
              <a:ext uri="{FF2B5EF4-FFF2-40B4-BE49-F238E27FC236}">
                <a16:creationId xmlns:a16="http://schemas.microsoft.com/office/drawing/2014/main" id="{37D2A0D8-DD6E-E947-978F-7969F6376E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4">
            <a:extLst>
              <a:ext uri="{FF2B5EF4-FFF2-40B4-BE49-F238E27FC236}">
                <a16:creationId xmlns:a16="http://schemas.microsoft.com/office/drawing/2014/main" id="{08A06ECC-BA80-1642-981E-0F38ECD353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2422525"/>
            <a:ext cx="5221288" cy="3094038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Textplatzhalter 14">
            <a:extLst>
              <a:ext uri="{FF2B5EF4-FFF2-40B4-BE49-F238E27FC236}">
                <a16:creationId xmlns:a16="http://schemas.microsoft.com/office/drawing/2014/main" id="{8B46924D-2BB2-BC41-8E4E-8932C64EAA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2319428"/>
            <a:ext cx="5221288" cy="1707551"/>
          </a:xfrm>
          <a:solidFill>
            <a:schemeClr val="accent5"/>
          </a:solidFill>
        </p:spPr>
        <p:txBody>
          <a:bodyPr lIns="108000" tIns="108000" rIns="108000" bIns="108000">
            <a:spAutoFit/>
          </a:bodyPr>
          <a:lstStyle>
            <a:lvl1pPr marL="108000" indent="-108000">
              <a:buFont typeface="Systemschrift"/>
              <a:buChar char="·"/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Titel 12">
            <a:extLst>
              <a:ext uri="{FF2B5EF4-FFF2-40B4-BE49-F238E27FC236}">
                <a16:creationId xmlns:a16="http://schemas.microsoft.com/office/drawing/2014/main" id="{B20DDDC4-2BE7-BE46-82A0-BC3B39C0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07339EF-7D41-084F-BADC-F1CF51869FC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963A68DD-8276-D44D-84FF-9B24468BA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8" name="Textplatzhalter 11">
            <a:extLst>
              <a:ext uri="{FF2B5EF4-FFF2-40B4-BE49-F238E27FC236}">
                <a16:creationId xmlns:a16="http://schemas.microsoft.com/office/drawing/2014/main" id="{E2684788-AFC5-314F-9C5C-1A4956423A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9" name="Grafik 8" descr="WLB">
            <a:extLst>
              <a:ext uri="{FF2B5EF4-FFF2-40B4-BE49-F238E27FC236}">
                <a16:creationId xmlns:a16="http://schemas.microsoft.com/office/drawing/2014/main" id="{4115874B-087D-B143-A1E2-B71C90106C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09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>
          <p15:clr>
            <a:srgbClr val="FBAE40"/>
          </p15:clr>
        </p15:guide>
        <p15:guide id="2" pos="3953">
          <p15:clr>
            <a:srgbClr val="FBAE40"/>
          </p15:clr>
        </p15:guide>
        <p15:guide id="3" pos="3727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AE3C844-93CE-1E49-B63D-85AA1A3206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7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8DEA0CDA-DCDC-0C42-A023-6725202AC89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88" y="2422523"/>
            <a:ext cx="5221287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2">
            <a:extLst>
              <a:ext uri="{FF2B5EF4-FFF2-40B4-BE49-F238E27FC236}">
                <a16:creationId xmlns:a16="http://schemas.microsoft.com/office/drawing/2014/main" id="{6B51C3FA-6A53-674B-A8C9-9B7A05438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745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4" name="Bildplatzhalter 24">
            <a:extLst>
              <a:ext uri="{FF2B5EF4-FFF2-40B4-BE49-F238E27FC236}">
                <a16:creationId xmlns:a16="http://schemas.microsoft.com/office/drawing/2014/main" id="{1D030B99-0531-014B-8262-D4558CC5CA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8835" y="2422523"/>
            <a:ext cx="5221287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0" name="Titel 12">
            <a:extLst>
              <a:ext uri="{FF2B5EF4-FFF2-40B4-BE49-F238E27FC236}">
                <a16:creationId xmlns:a16="http://schemas.microsoft.com/office/drawing/2014/main" id="{2270BCC5-3A6B-DE49-92F8-C41F27428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FB357C7-2FD4-914B-A4D9-4FBD626EAB9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6" name="Foliennummernplatzhalter 5">
            <a:extLst>
              <a:ext uri="{FF2B5EF4-FFF2-40B4-BE49-F238E27FC236}">
                <a16:creationId xmlns:a16="http://schemas.microsoft.com/office/drawing/2014/main" id="{02F9B7F6-5655-294D-84E3-7E134D845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7" name="Textplatzhalter 11">
            <a:extLst>
              <a:ext uri="{FF2B5EF4-FFF2-40B4-BE49-F238E27FC236}">
                <a16:creationId xmlns:a16="http://schemas.microsoft.com/office/drawing/2014/main" id="{3DCF6C0A-2ECD-6B4B-8A8A-A070F8A2F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1" name="Grafik 10" descr="WLB">
            <a:extLst>
              <a:ext uri="{FF2B5EF4-FFF2-40B4-BE49-F238E27FC236}">
                <a16:creationId xmlns:a16="http://schemas.microsoft.com/office/drawing/2014/main" id="{C2E9D7C5-FEB4-3D49-B5BC-1F54743F3A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38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>
          <p15:clr>
            <a:srgbClr val="FBAE40"/>
          </p15:clr>
        </p15:guide>
        <p15:guide id="9" pos="3727">
          <p15:clr>
            <a:srgbClr val="FBAE40"/>
          </p15:clr>
        </p15:guide>
        <p15:guide id="10" orient="horz" pos="3475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A67D6A0-5BCD-744C-B190-32C431A96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5"/>
            <a:ext cx="5221288" cy="3094038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3A31D10C-86AA-9643-B9F7-BD11B8B9B6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7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32" name="Bildplatzhalter 24">
            <a:extLst>
              <a:ext uri="{FF2B5EF4-FFF2-40B4-BE49-F238E27FC236}">
                <a16:creationId xmlns:a16="http://schemas.microsoft.com/office/drawing/2014/main" id="{C41E424C-93C7-D046-B7F7-FB2C086C345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88" y="2422523"/>
            <a:ext cx="5221287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9" name="Titel 12">
            <a:extLst>
              <a:ext uri="{FF2B5EF4-FFF2-40B4-BE49-F238E27FC236}">
                <a16:creationId xmlns:a16="http://schemas.microsoft.com/office/drawing/2014/main" id="{71713742-01E5-8240-942F-D067F7DED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633B8D3-3ECB-694B-A83B-4144E1BDE6F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48F322D4-3CB9-4F4F-98EE-706FAD282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0958A60E-99E4-0A44-BACB-82D4559FAC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0" name="Grafik 9" descr="WLB">
            <a:extLst>
              <a:ext uri="{FF2B5EF4-FFF2-40B4-BE49-F238E27FC236}">
                <a16:creationId xmlns:a16="http://schemas.microsoft.com/office/drawing/2014/main" id="{245C127B-516F-D64D-B465-633802FD3B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8" pos="3953" userDrawn="1">
          <p15:clr>
            <a:srgbClr val="FBAE40"/>
          </p15:clr>
        </p15:guide>
        <p15:guide id="9" pos="3727" userDrawn="1">
          <p15:clr>
            <a:srgbClr val="FBAE40"/>
          </p15:clr>
        </p15:guide>
        <p15:guide id="10" orient="horz" pos="3475" userDrawn="1">
          <p15:clr>
            <a:srgbClr val="FBAE40"/>
          </p15:clr>
        </p15:guide>
        <p15:guide id="11" orient="horz" pos="38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4">
            <a:extLst>
              <a:ext uri="{FF2B5EF4-FFF2-40B4-BE49-F238E27FC236}">
                <a16:creationId xmlns:a16="http://schemas.microsoft.com/office/drawing/2014/main" id="{B06F4600-74AC-B848-A524-37036E5E7B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3"/>
            <a:ext cx="5221287" cy="3094040"/>
          </a:xfrm>
        </p:spPr>
        <p:txBody>
          <a:bodyPr/>
          <a:lstStyle>
            <a:lvl1pPr marL="108000" indent="-107950" defTabSz="108000"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1pPr>
            <a:lvl2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2pPr>
            <a:lvl3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3pPr>
            <a:lvl4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4pPr>
            <a:lvl5pPr defTabSz="108000"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22">
            <a:extLst>
              <a:ext uri="{FF2B5EF4-FFF2-40B4-BE49-F238E27FC236}">
                <a16:creationId xmlns:a16="http://schemas.microsoft.com/office/drawing/2014/main" id="{59FA578C-A116-9C45-B0AA-F92C1A8C67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7" y="5516563"/>
            <a:ext cx="5220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9" name="Bildplatzhalter 24">
            <a:extLst>
              <a:ext uri="{FF2B5EF4-FFF2-40B4-BE49-F238E27FC236}">
                <a16:creationId xmlns:a16="http://schemas.microsoft.com/office/drawing/2014/main" id="{9AEB9831-56EA-AE41-ACDB-2584A36741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75388" y="765175"/>
            <a:ext cx="5221287" cy="4751388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2" name="Titel 12">
            <a:extLst>
              <a:ext uri="{FF2B5EF4-FFF2-40B4-BE49-F238E27FC236}">
                <a16:creationId xmlns:a16="http://schemas.microsoft.com/office/drawing/2014/main" id="{AB96016B-614C-BC46-9051-13642AA35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5221287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188D089-9AC8-D245-8A4B-E637F5A7416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5221287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1454F225-1AF1-9F4C-8A25-728BBC7C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9" name="Textplatzhalter 11">
            <a:extLst>
              <a:ext uri="{FF2B5EF4-FFF2-40B4-BE49-F238E27FC236}">
                <a16:creationId xmlns:a16="http://schemas.microsoft.com/office/drawing/2014/main" id="{9734A51A-3371-F04C-83F5-6E07223A8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0" name="Grafik 9" descr="WLB">
            <a:extLst>
              <a:ext uri="{FF2B5EF4-FFF2-40B4-BE49-F238E27FC236}">
                <a16:creationId xmlns:a16="http://schemas.microsoft.com/office/drawing/2014/main" id="{3225055E-0737-0C44-8EC0-30855F4B29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07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4" orient="horz" pos="38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14">
            <a:extLst>
              <a:ext uri="{FF2B5EF4-FFF2-40B4-BE49-F238E27FC236}">
                <a16:creationId xmlns:a16="http://schemas.microsoft.com/office/drawing/2014/main" id="{8E0BF221-98B8-0043-B9A5-D341AE20CB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326" y="2422525"/>
            <a:ext cx="5221288" cy="3094038"/>
          </a:xfrm>
        </p:spPr>
        <p:txBody>
          <a:bodyPr/>
          <a:lstStyle>
            <a:lvl1pPr marL="108000" indent="-108000">
              <a:buFont typeface="Systemschrift"/>
              <a:buChar char="·"/>
              <a:defRPr b="0" i="0">
                <a:latin typeface="IBM Plex Sans" panose="020B0503050203000203" pitchFamily="34" charset="0"/>
              </a:defRPr>
            </a:lvl1pPr>
            <a:lvl2pPr>
              <a:defRPr b="0" i="0">
                <a:latin typeface="IBM Plex Sans" panose="020B0503050203000203" pitchFamily="34" charset="0"/>
              </a:defRPr>
            </a:lvl2pPr>
            <a:lvl3pPr>
              <a:defRPr b="0" i="0">
                <a:latin typeface="IBM Plex Sans" panose="020B0503050203000203" pitchFamily="34" charset="0"/>
              </a:defRPr>
            </a:lvl3pPr>
            <a:lvl4pPr>
              <a:defRPr b="0" i="0">
                <a:latin typeface="IBM Plex Sans" panose="020B0503050203000203" pitchFamily="34" charset="0"/>
              </a:defRPr>
            </a:lvl4pPr>
            <a:lvl5pPr>
              <a:defRPr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11FAABF-872D-4E47-BB7E-F4932E003D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1738" y="5516563"/>
            <a:ext cx="2556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4" name="Bildplatzhalter 24">
            <a:extLst>
              <a:ext uri="{FF2B5EF4-FFF2-40B4-BE49-F238E27FC236}">
                <a16:creationId xmlns:a16="http://schemas.microsoft.com/office/drawing/2014/main" id="{50DB8E7F-4892-E442-A15C-4390B89964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4800" y="2420938"/>
            <a:ext cx="2556000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24">
            <a:extLst>
              <a:ext uri="{FF2B5EF4-FFF2-40B4-BE49-F238E27FC236}">
                <a16:creationId xmlns:a16="http://schemas.microsoft.com/office/drawing/2014/main" id="{16EBD3A7-CC19-9144-970B-96E5E41A9DE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40674" y="2420938"/>
            <a:ext cx="2556000" cy="3094040"/>
          </a:xfrm>
          <a:solidFill>
            <a:schemeClr val="accent4"/>
          </a:solidFill>
        </p:spPr>
        <p:txBody>
          <a:bodyPr tIns="540000" anchor="ctr" anchorCtr="0"/>
          <a:lstStyle>
            <a:lvl1pPr marL="0" indent="0" algn="ctr">
              <a:lnSpc>
                <a:spcPts val="1300"/>
              </a:lnSpc>
              <a:buNone/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6" name="Textplatzhalter 22">
            <a:extLst>
              <a:ext uri="{FF2B5EF4-FFF2-40B4-BE49-F238E27FC236}">
                <a16:creationId xmlns:a16="http://schemas.microsoft.com/office/drawing/2014/main" id="{C2E42A79-623E-4541-A17E-55533866A6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40674" y="5516563"/>
            <a:ext cx="2556000" cy="311150"/>
          </a:xfrm>
        </p:spPr>
        <p:txBody>
          <a:bodyPr tIns="72000"/>
          <a:lstStyle>
            <a:lvl1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1pPr>
            <a:lvl2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2pPr>
            <a:lvl3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3pPr>
            <a:lvl4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4pPr>
            <a:lvl5pPr marL="0" indent="0">
              <a:lnSpc>
                <a:spcPts val="1300"/>
              </a:lnSpc>
              <a:buNone/>
              <a:defRPr sz="10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27" name="Titel 12">
            <a:extLst>
              <a:ext uri="{FF2B5EF4-FFF2-40B4-BE49-F238E27FC236}">
                <a16:creationId xmlns:a16="http://schemas.microsoft.com/office/drawing/2014/main" id="{05A9BB8B-59E1-5849-8EAC-296EBC6CF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692149"/>
            <a:ext cx="10801350" cy="110533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44FCA91-D232-2F40-BB7B-2FC4F567CD5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95325" y="1797484"/>
            <a:ext cx="10801350" cy="62503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1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</a:t>
            </a:r>
            <a:endParaRPr lang="en-US" dirty="0"/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77C5B279-86E3-7C45-A024-7284B648A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5847" y="6406317"/>
            <a:ext cx="260827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2" name="Textplatzhalter 11">
            <a:extLst>
              <a:ext uri="{FF2B5EF4-FFF2-40B4-BE49-F238E27FC236}">
                <a16:creationId xmlns:a16="http://schemas.microsoft.com/office/drawing/2014/main" id="{A20CF866-153D-A74F-8EFC-04EA94BA9F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6406317"/>
            <a:ext cx="4960459" cy="180000"/>
          </a:xfrm>
        </p:spPr>
        <p:txBody>
          <a:bodyPr anchor="b" anchorCtr="0"/>
          <a:lstStyle>
            <a:lvl1pPr marL="0" indent="0" algn="r">
              <a:lnSpc>
                <a:spcPts val="1200"/>
              </a:lnSpc>
              <a:buNone/>
              <a:defRPr sz="700"/>
            </a:lvl1pPr>
            <a:lvl2pPr marL="0" indent="0" algn="r">
              <a:lnSpc>
                <a:spcPts val="1200"/>
              </a:lnSpc>
              <a:buNone/>
              <a:defRPr sz="700"/>
            </a:lvl2pPr>
            <a:lvl3pPr marL="0" indent="0" algn="r">
              <a:lnSpc>
                <a:spcPts val="1200"/>
              </a:lnSpc>
              <a:buNone/>
              <a:defRPr sz="700"/>
            </a:lvl3pPr>
            <a:lvl4pPr marL="0" indent="0" algn="r">
              <a:lnSpc>
                <a:spcPts val="1200"/>
              </a:lnSpc>
              <a:buNone/>
              <a:defRPr sz="700"/>
            </a:lvl4pPr>
            <a:lvl5pPr marL="0" indent="0" algn="r">
              <a:lnSpc>
                <a:spcPts val="1200"/>
              </a:lnSpc>
              <a:buNone/>
              <a:defRPr sz="700"/>
            </a:lvl5pPr>
          </a:lstStyle>
          <a:p>
            <a:pPr lvl="0"/>
            <a:r>
              <a:rPr lang="de-DE" dirty="0"/>
              <a:t>Fußzeile</a:t>
            </a:r>
          </a:p>
        </p:txBody>
      </p:sp>
      <p:pic>
        <p:nvPicPr>
          <p:cNvPr id="13" name="Grafik 12" descr="WLB">
            <a:extLst>
              <a:ext uri="{FF2B5EF4-FFF2-40B4-BE49-F238E27FC236}">
                <a16:creationId xmlns:a16="http://schemas.microsoft.com/office/drawing/2014/main" id="{28A1B1C1-FA78-C743-B832-DB864795EC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58" y="6352488"/>
            <a:ext cx="1054800" cy="2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91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38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80FFBBE-E4A2-A84F-B81E-AE71C79F4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2420937"/>
            <a:ext cx="10801349" cy="3708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B815DE98-3338-F442-9165-A9924C05E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675" y="6406317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D2A976D-0B66-5741-B98D-FBC2C69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92150"/>
            <a:ext cx="10801348" cy="17287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365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12" r:id="rId2"/>
    <p:sldLayoutId id="2147483705" r:id="rId3"/>
    <p:sldLayoutId id="2147483701" r:id="rId4"/>
    <p:sldLayoutId id="2147483713" r:id="rId5"/>
    <p:sldLayoutId id="2147483707" r:id="rId6"/>
    <p:sldLayoutId id="2147483694" r:id="rId7"/>
    <p:sldLayoutId id="2147483704" r:id="rId8"/>
    <p:sldLayoutId id="2147483703" r:id="rId9"/>
    <p:sldLayoutId id="2147483709" r:id="rId10"/>
    <p:sldLayoutId id="2147483710" r:id="rId11"/>
    <p:sldLayoutId id="2147483744" r:id="rId12"/>
  </p:sldLayoutIdLst>
  <p:hf hdr="0" dt="0"/>
  <p:txStyles>
    <p:titleStyle>
      <a:lvl1pPr algn="l" defTabSz="914400" rtl="0" eaLnBrk="1" latinLnBrk="0" hangingPunct="1">
        <a:lnSpc>
          <a:spcPts val="4300"/>
        </a:lnSpc>
        <a:spcBef>
          <a:spcPct val="0"/>
        </a:spcBef>
        <a:buNone/>
        <a:defRPr sz="3900" b="0" i="0" kern="1200" baseline="0">
          <a:solidFill>
            <a:schemeClr val="tx1"/>
          </a:solidFill>
          <a:latin typeface="IBM Plex Sans Condensed SemiBol" panose="020B0503050203000203" pitchFamily="34" charset="0"/>
          <a:ea typeface="IBM Plex Sans Condensed SemiBol" panose="020B0503050203000203" pitchFamily="34" charset="0"/>
          <a:cs typeface="IBM Plex Sans Condensed SemiBol" panose="020B0503050203000203" pitchFamily="34" charset="0"/>
        </a:defRPr>
      </a:lvl1pPr>
    </p:titleStyle>
    <p:bodyStyle>
      <a:lvl1pPr marL="108000" indent="-107950" algn="l" defTabSz="108000" rtl="0" eaLnBrk="1" latinLnBrk="0" hangingPunct="1">
        <a:lnSpc>
          <a:spcPts val="2300"/>
        </a:lnSpc>
        <a:spcBef>
          <a:spcPts val="0"/>
        </a:spcBef>
        <a:buFont typeface="Systemschrift"/>
        <a:buChar char="·"/>
        <a:tabLst>
          <a:tab pos="108000" algn="l"/>
          <a:tab pos="216000" algn="l"/>
          <a:tab pos="324000" algn="l"/>
          <a:tab pos="432000" algn="l"/>
          <a:tab pos="540000" algn="l"/>
        </a:tabLst>
        <a:defRPr sz="1600" b="0" i="0" kern="1200" baseline="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marL="216000" indent="-108000" algn="l" defTabSz="108000" rtl="0" eaLnBrk="1" latinLnBrk="0" hangingPunct="1">
        <a:lnSpc>
          <a:spcPts val="2300"/>
        </a:lnSpc>
        <a:spcBef>
          <a:spcPts val="0"/>
        </a:spcBef>
        <a:buFont typeface="Systemschrift"/>
        <a:buChar char="·"/>
        <a:tabLst>
          <a:tab pos="108000" algn="l"/>
          <a:tab pos="216000" algn="l"/>
          <a:tab pos="324000" algn="l"/>
          <a:tab pos="432000" algn="l"/>
          <a:tab pos="540000" algn="l"/>
        </a:tabLst>
        <a:defRPr sz="16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324000" indent="-108000" algn="l" defTabSz="108000" rtl="0" eaLnBrk="1" latinLnBrk="0" hangingPunct="1">
        <a:lnSpc>
          <a:spcPts val="2300"/>
        </a:lnSpc>
        <a:spcBef>
          <a:spcPts val="0"/>
        </a:spcBef>
        <a:buFont typeface="Systemschrift"/>
        <a:buChar char="·"/>
        <a:tabLst>
          <a:tab pos="108000" algn="l"/>
          <a:tab pos="216000" algn="l"/>
          <a:tab pos="324000" algn="l"/>
          <a:tab pos="432000" algn="l"/>
          <a:tab pos="540000" algn="l"/>
        </a:tabLst>
        <a:defRPr sz="16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432000" indent="-108000" algn="l" defTabSz="108000" rtl="0" eaLnBrk="1" latinLnBrk="0" hangingPunct="1">
        <a:lnSpc>
          <a:spcPts val="2300"/>
        </a:lnSpc>
        <a:spcBef>
          <a:spcPts val="0"/>
        </a:spcBef>
        <a:buFont typeface="Systemschrift"/>
        <a:buChar char="·"/>
        <a:tabLst>
          <a:tab pos="108000" algn="l"/>
          <a:tab pos="216000" algn="l"/>
          <a:tab pos="324000" algn="l"/>
          <a:tab pos="432000" algn="l"/>
          <a:tab pos="540000" algn="l"/>
        </a:tabLst>
        <a:defRPr sz="16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540000" indent="-108000" algn="l" defTabSz="108000" rtl="0" eaLnBrk="1" latinLnBrk="0" hangingPunct="1">
        <a:lnSpc>
          <a:spcPts val="2300"/>
        </a:lnSpc>
        <a:spcBef>
          <a:spcPts val="0"/>
        </a:spcBef>
        <a:buFont typeface="Systemschrift"/>
        <a:buChar char="·"/>
        <a:tabLst>
          <a:tab pos="108000" algn="l"/>
          <a:tab pos="216000" algn="l"/>
          <a:tab pos="324000" algn="l"/>
          <a:tab pos="432000" algn="l"/>
          <a:tab pos="540000" algn="l"/>
        </a:tabLst>
        <a:defRPr sz="16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8" orient="horz" pos="436" userDrawn="1">
          <p15:clr>
            <a:srgbClr val="F26B43"/>
          </p15:clr>
        </p15:guide>
        <p15:guide id="9" orient="horz" pos="41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80FFBBE-E4A2-A84F-B81E-AE71C79F4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2420937"/>
            <a:ext cx="10801349" cy="3708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B815DE98-3338-F442-9165-A9924C05E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675" y="6406317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1200"/>
              </a:lnSpc>
              <a:defRPr sz="7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0DF2639C-EE06-8449-94B8-93D83DEDE2E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D2A976D-0B66-5741-B98D-FBC2C697C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692150"/>
            <a:ext cx="10801348" cy="17287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706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6" r:id="rId9"/>
    <p:sldLayoutId id="2147483727" r:id="rId10"/>
  </p:sldLayoutIdLst>
  <p:hf hdr="0" dt="0"/>
  <p:txStyles>
    <p:titleStyle>
      <a:lvl1pPr algn="l" defTabSz="914400" rtl="0" eaLnBrk="1" latinLnBrk="0" hangingPunct="1">
        <a:lnSpc>
          <a:spcPts val="4300"/>
        </a:lnSpc>
        <a:spcBef>
          <a:spcPct val="0"/>
        </a:spcBef>
        <a:buNone/>
        <a:defRPr sz="3900" b="0" i="0" kern="1200" baseline="0">
          <a:solidFill>
            <a:schemeClr val="tx1"/>
          </a:solidFill>
          <a:latin typeface="IBM Plex Sans Condensed SemiBol" panose="020B0503050203000203" pitchFamily="34" charset="0"/>
          <a:ea typeface="IBM Plex Sans Condensed SemiBol" panose="020B0503050203000203" pitchFamily="34" charset="0"/>
          <a:cs typeface="IBM Plex Sans Condensed SemiBol" panose="020B0503050203000203" pitchFamily="34" charset="0"/>
        </a:defRPr>
      </a:lvl1pPr>
    </p:titleStyle>
    <p:bodyStyle>
      <a:lvl1pPr marL="216000" indent="-216000" algn="l" defTabSz="1080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•"/>
        <a:tabLst>
          <a:tab pos="108000" algn="l"/>
          <a:tab pos="216000" algn="l"/>
          <a:tab pos="324000" algn="l"/>
          <a:tab pos="432000" algn="l"/>
          <a:tab pos="540000" algn="l"/>
        </a:tabLst>
        <a:defRPr sz="2100" b="0" i="0" kern="1200" baseline="0">
          <a:solidFill>
            <a:schemeClr val="tx1"/>
          </a:solidFill>
          <a:latin typeface="IBM Plex Sans" panose="020B0503050203000203" pitchFamily="34" charset="0"/>
          <a:ea typeface="IBM Plex Sans" panose="020B0503050203000203" pitchFamily="34" charset="0"/>
          <a:cs typeface="IBM Plex Sans" panose="020B0503050203000203" pitchFamily="34" charset="0"/>
        </a:defRPr>
      </a:lvl1pPr>
      <a:lvl2pPr marL="432000" indent="-216000" algn="l" defTabSz="1080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•"/>
        <a:tabLst>
          <a:tab pos="108000" algn="l"/>
          <a:tab pos="216000" algn="l"/>
          <a:tab pos="324000" algn="l"/>
          <a:tab pos="432000" algn="l"/>
          <a:tab pos="540000" algn="l"/>
        </a:tabLst>
        <a:defRPr sz="21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648000" indent="-216000" algn="l" defTabSz="1080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•"/>
        <a:tabLst>
          <a:tab pos="108000" algn="l"/>
          <a:tab pos="216000" algn="l"/>
          <a:tab pos="324000" algn="l"/>
          <a:tab pos="432000" algn="l"/>
          <a:tab pos="540000" algn="l"/>
        </a:tabLst>
        <a:defRPr sz="21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864000" indent="-216000" algn="l" defTabSz="1080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•"/>
        <a:tabLst>
          <a:tab pos="108000" algn="l"/>
          <a:tab pos="216000" algn="l"/>
          <a:tab pos="324000" algn="l"/>
          <a:tab pos="432000" algn="l"/>
          <a:tab pos="540000" algn="l"/>
        </a:tabLst>
        <a:defRPr sz="21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1080000" indent="-216000" algn="l" defTabSz="108000" rtl="0" eaLnBrk="1" latinLnBrk="0" hangingPunct="1">
        <a:lnSpc>
          <a:spcPts val="3000"/>
        </a:lnSpc>
        <a:spcBef>
          <a:spcPts val="0"/>
        </a:spcBef>
        <a:buFont typeface="Arial" panose="020B0604020202020204" pitchFamily="34" charset="0"/>
        <a:buChar char="•"/>
        <a:tabLst>
          <a:tab pos="108000" algn="l"/>
          <a:tab pos="216000" algn="l"/>
          <a:tab pos="324000" algn="l"/>
          <a:tab pos="432000" algn="l"/>
          <a:tab pos="540000" algn="l"/>
        </a:tabLst>
        <a:defRPr sz="2100" b="0" i="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38">
          <p15:clr>
            <a:srgbClr val="F26B43"/>
          </p15:clr>
        </p15:guide>
        <p15:guide id="3" pos="7242">
          <p15:clr>
            <a:srgbClr val="F26B43"/>
          </p15:clr>
        </p15:guide>
        <p15:guide id="8" orient="horz" pos="436">
          <p15:clr>
            <a:srgbClr val="F26B43"/>
          </p15:clr>
        </p15:guide>
        <p15:guide id="9" orient="horz" pos="41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Folientitel</a:t>
            </a:r>
          </a:p>
        </p:txBody>
      </p:sp>
      <p:sp>
        <p:nvSpPr>
          <p:cNvPr id="3" name="Textebene 1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5951812" y="6538004"/>
            <a:ext cx="282129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hangingPunct="0"/>
            <a:fld id="{86CB4B4D-7CA3-9044-876B-883B54F8677D}" type="slidenum">
              <a:rPr kern="0">
                <a:sym typeface="Helvetica Neue"/>
              </a:rPr>
              <a:pPr algn="ctr" hangingPunct="0"/>
              <a:t>‹Nr.›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212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DF97CB9-40D9-AB49-9386-CB9B62E8F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3287" y="338787"/>
            <a:ext cx="8499150" cy="610931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de-DE" sz="4400" dirty="0"/>
              <a:t>Die Publikationsplattform </a:t>
            </a:r>
            <a:r>
              <a:rPr lang="de-DE" sz="4400" dirty="0" err="1"/>
              <a:t>regiopen</a:t>
            </a:r>
            <a:r>
              <a:rPr lang="de-DE" sz="4400" dirty="0"/>
              <a:t> der </a:t>
            </a:r>
            <a:r>
              <a:rPr lang="de-DE" sz="4400" dirty="0" err="1"/>
              <a:t>WLB</a:t>
            </a:r>
            <a:r>
              <a:rPr lang="de-DE" sz="4400" dirty="0"/>
              <a:t> Stuttgart:</a:t>
            </a:r>
            <a:br>
              <a:rPr lang="de-DE" sz="4400" dirty="0"/>
            </a:br>
            <a:br>
              <a:rPr lang="de-DE" sz="1400" dirty="0"/>
            </a:br>
            <a:r>
              <a:rPr lang="de-DE" sz="4400" dirty="0">
                <a:latin typeface="IBM Plex Sans Condensed Medium" panose="020B0606050203000203" pitchFamily="34" charset="0"/>
              </a:rPr>
              <a:t>Datennutzung im deutschen Verbundkatalog </a:t>
            </a:r>
            <a:r>
              <a:rPr lang="de-DE" sz="4400" dirty="0" err="1">
                <a:latin typeface="IBM Plex Sans Condensed Medium" panose="020B0606050203000203" pitchFamily="34" charset="0"/>
              </a:rPr>
              <a:t>K10plus</a:t>
            </a:r>
            <a:br>
              <a:rPr lang="de-DE" sz="4400" dirty="0"/>
            </a:br>
            <a:endParaRPr lang="de-DE" sz="3200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E2CBD800-31BC-1240-BC07-9C4A0CAC9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5962" y="5511549"/>
            <a:ext cx="4212000" cy="590125"/>
          </a:xfrm>
        </p:spPr>
        <p:txBody>
          <a:bodyPr/>
          <a:lstStyle/>
          <a:p>
            <a:pPr algn="r"/>
            <a:r>
              <a:rPr lang="de-DE" sz="2400" dirty="0"/>
              <a:t>Dr. Carsten Kottmann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4467A1-AA4B-8442-A899-BB4E27F3D762}"/>
              </a:ext>
            </a:extLst>
          </p:cNvPr>
          <p:cNvSpPr/>
          <p:nvPr/>
        </p:nvSpPr>
        <p:spPr>
          <a:xfrm>
            <a:off x="11284563" y="5266123"/>
            <a:ext cx="2772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99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DAEBC5-5C6C-0A98-B7B9-CBAE3407A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37" b="6771"/>
          <a:stretch/>
        </p:blipFill>
        <p:spPr>
          <a:xfrm>
            <a:off x="484761" y="271683"/>
            <a:ext cx="11222477" cy="59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23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JS_SH.jpg" descr="OJS_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51844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6.559722" pathEditMode="relative">
                                      <p:cBhvr>
                                        <p:cTn id="6" dur="3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U:\Publikationsplattform\Allgemein\ÖA\Vorträge\1. Österreichischer Bibliothekskongress 2023\Abbildungen\OJS_SH_articledeta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10454" r="45693" b="4551"/>
          <a:stretch/>
        </p:blipFill>
        <p:spPr bwMode="auto">
          <a:xfrm>
            <a:off x="336882" y="0"/>
            <a:ext cx="11159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0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C55B51-8B6A-EF84-EB5D-51321FE3D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7" b="8601"/>
          <a:stretch/>
        </p:blipFill>
        <p:spPr>
          <a:xfrm>
            <a:off x="-494917" y="-111760"/>
            <a:ext cx="13181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07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E6B9CF7F-00F5-FA20-63E6-B83428D0E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5" t="8157" r="53072" b="29307"/>
          <a:stretch/>
        </p:blipFill>
        <p:spPr>
          <a:xfrm>
            <a:off x="3364548" y="0"/>
            <a:ext cx="5821680" cy="68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34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Text, Screenshot, Computer, computer enthält.&#10;&#10;Automatisch generierte Beschreibung">
            <a:extLst>
              <a:ext uri="{FF2B5EF4-FFF2-40B4-BE49-F238E27FC236}">
                <a16:creationId xmlns:a16="http://schemas.microsoft.com/office/drawing/2014/main" id="{63503898-3C20-4845-76E9-C28BE272B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5" b="7973"/>
          <a:stretch/>
        </p:blipFill>
        <p:spPr>
          <a:xfrm>
            <a:off x="-299011" y="0"/>
            <a:ext cx="13148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3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U:\Publikationsplattform\Allgemein\ÖA\Vorträge\1. Österreichischer Bibliothekskongress 2023\Abbildungen\OMP_star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9572" r="43855" b="69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07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1A66262F-B529-AD9E-72CF-E6A871400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20" b="7347"/>
          <a:stretch/>
        </p:blipFill>
        <p:spPr>
          <a:xfrm>
            <a:off x="-333375" y="0"/>
            <a:ext cx="12858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17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8" name="Picture 2" descr="U:\Publikationsplattform\Allgemein\ÖA\Vorträge\1. Österreichischer Bibliothekskongress 2023\Abbildungen\OMP_book_ob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958" r="43359" b="6372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72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122" name="Picture 2" descr="U:\Publikationsplattform\Allgemein\ÖA\Vorträge\1. Österreichischer Bibliothekskongress 2023\Abbildungen\OMP_book_unt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12440" r="42679" b="23007"/>
          <a:stretch/>
        </p:blipFill>
        <p:spPr bwMode="auto">
          <a:xfrm>
            <a:off x="-1333493" y="0"/>
            <a:ext cx="16609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0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3200" dirty="0" err="1"/>
              <a:t>regiopen</a:t>
            </a:r>
            <a:r>
              <a:rPr lang="de-DE" sz="3200" dirty="0"/>
              <a:t> ist eine wissenschaftliche Open-Access-Publikationsplattform für Zeitschriften und Bücher zur südwestdeutschen Landeskunde und Landesgeschichte.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048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6882A4E2-5AC9-8A9D-CFB8-A6AC5B4B5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57" b="27508"/>
          <a:stretch/>
        </p:blipFill>
        <p:spPr>
          <a:xfrm>
            <a:off x="0" y="0"/>
            <a:ext cx="17055583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B1189FC-0224-E9AE-5E44-174238DC1CAB}"/>
              </a:ext>
            </a:extLst>
          </p:cNvPr>
          <p:cNvSpPr/>
          <p:nvPr/>
        </p:nvSpPr>
        <p:spPr>
          <a:xfrm rot="21416223">
            <a:off x="2513071" y="873760"/>
            <a:ext cx="6014720" cy="13919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50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>
          <a:xfrm>
            <a:off x="695325" y="1724435"/>
            <a:ext cx="10801349" cy="438139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4400" b="1" dirty="0"/>
              <a:t>Datennachnutzung?</a:t>
            </a:r>
          </a:p>
          <a:p>
            <a:pPr marL="0" indent="0">
              <a:lnSpc>
                <a:spcPct val="114000"/>
              </a:lnSpc>
              <a:buNone/>
            </a:pPr>
            <a:endParaRPr lang="de-DE" sz="3200" b="1" dirty="0"/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Nachweis auf Google (Scholar)</a:t>
            </a:r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Bielefeld Academic Search Engine (BASE)</a:t>
            </a:r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Pflichtablieferung </a:t>
            </a:r>
            <a:r>
              <a:rPr lang="de-DE" sz="2800" dirty="0" err="1"/>
              <a:t>DNB</a:t>
            </a:r>
            <a:endParaRPr lang="de-DE" sz="2800" dirty="0"/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latin typeface="IBM Plex Sans Medium" panose="020B0603050203000203" pitchFamily="34" charset="0"/>
              </a:rPr>
              <a:t>Datennachnutzung / Export in </a:t>
            </a:r>
            <a:r>
              <a:rPr lang="de-DE" sz="2800" dirty="0" err="1">
                <a:latin typeface="IBM Plex Sans Medium" panose="020B0603050203000203" pitchFamily="34" charset="0"/>
              </a:rPr>
              <a:t>K10plus</a:t>
            </a:r>
            <a:endParaRPr lang="de-DE" sz="2800" dirty="0">
              <a:latin typeface="IBM Plex Sans Medium" panose="020B0603050203000203" pitchFamily="34" charset="0"/>
            </a:endParaRPr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de-DE" sz="2800" dirty="0"/>
          </a:p>
          <a:p>
            <a:pPr>
              <a:lnSpc>
                <a:spcPct val="114000"/>
              </a:lnSpc>
            </a:pP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1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>
          <a:xfrm>
            <a:off x="695325" y="1724435"/>
            <a:ext cx="10801349" cy="438139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4400" b="1" dirty="0" err="1"/>
              <a:t>Vorraussetzungen</a:t>
            </a:r>
            <a:r>
              <a:rPr lang="de-DE" sz="4400" b="1" dirty="0"/>
              <a:t> für </a:t>
            </a:r>
            <a:r>
              <a:rPr lang="de-DE" sz="4400" b="1" dirty="0" err="1"/>
              <a:t>K10plus</a:t>
            </a:r>
            <a:r>
              <a:rPr lang="de-DE" sz="4400" b="1" dirty="0"/>
              <a:t>-Export:</a:t>
            </a:r>
          </a:p>
          <a:p>
            <a:pPr marL="0" indent="0">
              <a:lnSpc>
                <a:spcPct val="114000"/>
              </a:lnSpc>
              <a:buNone/>
            </a:pPr>
            <a:endParaRPr lang="de-DE" sz="3200" b="1" dirty="0"/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Entwicklung neuer Plugins</a:t>
            </a:r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800" dirty="0"/>
              <a:t>verschiedene neue Felder für die Erfassung zusätzlicher Informationen</a:t>
            </a:r>
            <a:endParaRPr lang="de-DE" sz="2800" dirty="0">
              <a:latin typeface="IBM Plex Sans Medium" panose="020B0603050203000203" pitchFamily="34" charset="0"/>
            </a:endParaRPr>
          </a:p>
          <a:p>
            <a:pPr indent="-3600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de-DE" sz="2800" dirty="0"/>
          </a:p>
          <a:p>
            <a:pPr>
              <a:lnSpc>
                <a:spcPct val="114000"/>
              </a:lnSpc>
            </a:pPr>
            <a:endParaRPr lang="de-D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03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F702ECA-6781-78C2-B70B-30BCBBEBE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5" t="58300" b="5882"/>
          <a:stretch/>
        </p:blipFill>
        <p:spPr>
          <a:xfrm>
            <a:off x="266379" y="1620519"/>
            <a:ext cx="11823306" cy="323596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>
          <a:xfrm>
            <a:off x="695325" y="271683"/>
            <a:ext cx="10801349" cy="768700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GND-Plugin</a:t>
            </a:r>
          </a:p>
          <a:p>
            <a:pPr marL="0" indent="0">
              <a:lnSpc>
                <a:spcPct val="114000"/>
              </a:lnSpc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873806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54A351-46D5-4807-369F-E193FE1FF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35" t="8998" r="15846" b="4180"/>
          <a:stretch/>
        </p:blipFill>
        <p:spPr>
          <a:xfrm>
            <a:off x="1648256" y="-5582124"/>
            <a:ext cx="12626544" cy="107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74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1D5964E-426F-8248-ECDE-0891BC8C1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0" b="8392"/>
          <a:stretch/>
        </p:blipFill>
        <p:spPr>
          <a:xfrm>
            <a:off x="0" y="193040"/>
            <a:ext cx="12192000" cy="680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205DF6-0738-624A-5134-84FAF4DD2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77" t="10457" r="30392" b="24706"/>
          <a:stretch/>
        </p:blipFill>
        <p:spPr>
          <a:xfrm>
            <a:off x="2532219" y="33361"/>
            <a:ext cx="7620000" cy="692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1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1B572CB7-E9CA-F929-6A8F-F2075A2D9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71" t="44967" r="35229" b="44680"/>
          <a:stretch/>
        </p:blipFill>
        <p:spPr>
          <a:xfrm>
            <a:off x="423024" y="1544320"/>
            <a:ext cx="5401426" cy="1747520"/>
          </a:xfrm>
          <a:prstGeom prst="rect">
            <a:avLst/>
          </a:prstGeom>
        </p:spPr>
      </p:pic>
      <p:sp>
        <p:nvSpPr>
          <p:cNvPr id="7" name="Textplatzhalter 1">
            <a:extLst>
              <a:ext uri="{FF2B5EF4-FFF2-40B4-BE49-F238E27FC236}">
                <a16:creationId xmlns:a16="http://schemas.microsoft.com/office/drawing/2014/main" id="{A0690697-0015-2684-99C4-36A0B93F74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71683"/>
            <a:ext cx="1946275" cy="768700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4400" b="1" dirty="0"/>
              <a:t>OJS:</a:t>
            </a:r>
          </a:p>
          <a:p>
            <a:pPr marL="0" indent="0">
              <a:lnSpc>
                <a:spcPct val="114000"/>
              </a:lnSpc>
              <a:buNone/>
            </a:pPr>
            <a:endParaRPr lang="de-DE" sz="2800" dirty="0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67D24E02-DC8E-1CB7-EDFB-B1D42EF0F3D3}"/>
              </a:ext>
            </a:extLst>
          </p:cNvPr>
          <p:cNvSpPr txBox="1">
            <a:spLocks/>
          </p:cNvSpPr>
          <p:nvPr/>
        </p:nvSpPr>
        <p:spPr>
          <a:xfrm>
            <a:off x="6797039" y="271683"/>
            <a:ext cx="1767841" cy="768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07950" indent="-10795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7950" algn="l"/>
                <a:tab pos="215900" algn="l"/>
                <a:tab pos="323850" algn="l"/>
                <a:tab pos="431800" algn="l"/>
                <a:tab pos="539750" algn="l"/>
              </a:tabLst>
              <a:defRPr sz="16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  <a:lvl2pPr marL="216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324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432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540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4000"/>
              </a:lnSpc>
              <a:buFont typeface="Systemschrift"/>
              <a:buNone/>
            </a:pPr>
            <a:r>
              <a:rPr lang="de-DE" sz="4400" b="1" dirty="0"/>
              <a:t>OMP:</a:t>
            </a:r>
          </a:p>
          <a:p>
            <a:pPr marL="0" indent="0">
              <a:lnSpc>
                <a:spcPct val="114000"/>
              </a:lnSpc>
              <a:buFont typeface="Systemschrift"/>
              <a:buNone/>
            </a:pPr>
            <a:endParaRPr lang="de-DE" sz="2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84E98D-98E7-EFF3-3E29-B753C12669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3" t="28570" r="54902" b="33783"/>
          <a:stretch/>
        </p:blipFill>
        <p:spPr>
          <a:xfrm>
            <a:off x="7037184" y="1371600"/>
            <a:ext cx="3783215" cy="49938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B263146-A17F-D51F-3874-7AE06041165F}"/>
              </a:ext>
            </a:extLst>
          </p:cNvPr>
          <p:cNvSpPr txBox="1"/>
          <p:nvPr/>
        </p:nvSpPr>
        <p:spPr>
          <a:xfrm>
            <a:off x="538480" y="487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46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C5C4159-735B-BB57-E394-6218686FA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35" t="10922" r="29935" b="59797"/>
          <a:stretch/>
        </p:blipFill>
        <p:spPr>
          <a:xfrm>
            <a:off x="1924796" y="2011390"/>
            <a:ext cx="8342406" cy="3423919"/>
          </a:xfrm>
          <a:prstGeom prst="rect">
            <a:avLst/>
          </a:prstGeom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F2450D90-42CB-483B-5D8E-6782F3206D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271682"/>
            <a:ext cx="10801349" cy="1577437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Rezensionen: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600" dirty="0"/>
              <a:t>Angabe der PPN des rezensierten Bezugswerks</a:t>
            </a:r>
          </a:p>
          <a:p>
            <a:pPr marL="0" indent="0">
              <a:lnSpc>
                <a:spcPct val="114000"/>
              </a:lnSpc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07793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F2450D90-42CB-483B-5D8E-6782F3206D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1921" y="271682"/>
            <a:ext cx="11408155" cy="1577437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Rezensionen: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200" dirty="0"/>
              <a:t>Angabe der MARC-Daten des rezensierten Bezugswerks</a:t>
            </a:r>
          </a:p>
          <a:p>
            <a:pPr marL="0" indent="0">
              <a:lnSpc>
                <a:spcPct val="114000"/>
              </a:lnSpc>
              <a:buNone/>
            </a:pPr>
            <a:endParaRPr lang="de-DE" sz="2800" dirty="0"/>
          </a:p>
        </p:txBody>
      </p:sp>
      <p:pic>
        <p:nvPicPr>
          <p:cNvPr id="3" name="Grafik 2" descr="Ein Bild, das Text, Screenshot, Monitor enthält.&#10;&#10;Automatisch generierte Beschreibung">
            <a:extLst>
              <a:ext uri="{FF2B5EF4-FFF2-40B4-BE49-F238E27FC236}">
                <a16:creationId xmlns:a16="http://schemas.microsoft.com/office/drawing/2014/main" id="{0FEE4E61-64B3-720D-EB93-79A5D9F8D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5" t="26725" r="15751" b="56311"/>
          <a:stretch/>
        </p:blipFill>
        <p:spPr>
          <a:xfrm>
            <a:off x="391921" y="2326638"/>
            <a:ext cx="11408155" cy="19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9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Südwestdeutsche Landeskunde und Landesgeschichte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200" dirty="0"/>
              <a:t>Zeitschriften – Monographien / Sammelbände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2400" dirty="0"/>
              <a:t>Geschichtsvereine, Heimatvereine, Stadtarchive, kirchliche Archive ...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6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uppieren"/>
          <p:cNvGrpSpPr/>
          <p:nvPr/>
        </p:nvGrpSpPr>
        <p:grpSpPr>
          <a:xfrm>
            <a:off x="-1" y="6858002"/>
            <a:ext cx="12192001" cy="148657817"/>
            <a:chOff x="0" y="3"/>
            <a:chExt cx="24384000" cy="297315628"/>
          </a:xfrm>
        </p:grpSpPr>
        <p:grpSp>
          <p:nvGrpSpPr>
            <p:cNvPr id="165" name="Gruppieren"/>
            <p:cNvGrpSpPr/>
            <p:nvPr/>
          </p:nvGrpSpPr>
          <p:grpSpPr>
            <a:xfrm>
              <a:off x="1902" y="3"/>
              <a:ext cx="24382099" cy="264393389"/>
              <a:chOff x="0" y="2"/>
              <a:chExt cx="24382098" cy="264393390"/>
            </a:xfrm>
          </p:grpSpPr>
          <p:grpSp>
            <p:nvGrpSpPr>
              <p:cNvPr id="163" name="Gruppieren"/>
              <p:cNvGrpSpPr/>
              <p:nvPr/>
            </p:nvGrpSpPr>
            <p:grpSpPr>
              <a:xfrm>
                <a:off x="13362" y="2"/>
                <a:ext cx="24368737" cy="231547443"/>
                <a:chOff x="0" y="-3"/>
                <a:chExt cx="24368735" cy="231547453"/>
              </a:xfrm>
            </p:grpSpPr>
            <p:grpSp>
              <p:nvGrpSpPr>
                <p:cNvPr id="161" name="Gruppieren"/>
                <p:cNvGrpSpPr/>
                <p:nvPr/>
              </p:nvGrpSpPr>
              <p:grpSpPr>
                <a:xfrm>
                  <a:off x="15265" y="-4"/>
                  <a:ext cx="24353471" cy="198712325"/>
                  <a:chOff x="0" y="-2"/>
                  <a:chExt cx="24353470" cy="198712322"/>
                </a:xfrm>
              </p:grpSpPr>
              <p:grpSp>
                <p:nvGrpSpPr>
                  <p:cNvPr id="159" name="Gruppieren"/>
                  <p:cNvGrpSpPr/>
                  <p:nvPr/>
                </p:nvGrpSpPr>
                <p:grpSpPr>
                  <a:xfrm>
                    <a:off x="0" y="-3"/>
                    <a:ext cx="24353471" cy="165846659"/>
                    <a:chOff x="0" y="-2"/>
                    <a:chExt cx="24353470" cy="165846658"/>
                  </a:xfrm>
                </p:grpSpPr>
                <p:grpSp>
                  <p:nvGrpSpPr>
                    <p:cNvPr id="157" name="Gruppieren"/>
                    <p:cNvGrpSpPr/>
                    <p:nvPr/>
                  </p:nvGrpSpPr>
                  <p:grpSpPr>
                    <a:xfrm>
                      <a:off x="0" y="-3"/>
                      <a:ext cx="24353471" cy="132980994"/>
                      <a:chOff x="0" y="-2"/>
                      <a:chExt cx="24353470" cy="132980992"/>
                    </a:xfrm>
                  </p:grpSpPr>
                  <p:grpSp>
                    <p:nvGrpSpPr>
                      <p:cNvPr id="155" name="Gruppieren"/>
                      <p:cNvGrpSpPr/>
                      <p:nvPr/>
                    </p:nvGrpSpPr>
                    <p:grpSpPr>
                      <a:xfrm>
                        <a:off x="0" y="-3"/>
                        <a:ext cx="24353471" cy="100130596"/>
                        <a:chOff x="0" y="-1"/>
                        <a:chExt cx="24353470" cy="100130592"/>
                      </a:xfrm>
                    </p:grpSpPr>
                    <p:grpSp>
                      <p:nvGrpSpPr>
                        <p:cNvPr id="153" name="Gruppieren"/>
                        <p:cNvGrpSpPr/>
                        <p:nvPr/>
                      </p:nvGrpSpPr>
                      <p:grpSpPr>
                        <a:xfrm>
                          <a:off x="1902" y="-2"/>
                          <a:ext cx="24351569" cy="67325994"/>
                          <a:chOff x="0" y="0"/>
                          <a:chExt cx="24351567" cy="67325989"/>
                        </a:xfrm>
                      </p:grpSpPr>
                      <p:pic>
                        <p:nvPicPr>
                          <p:cNvPr id="151" name="K10PlusExportPlugin.inc_Seite_1.jpg" descr="K10PlusExportPlugin.inc_Seite_1.jpg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0" y="0"/>
                            <a:ext cx="24351568" cy="34457541"/>
                          </a:xfrm>
                          <a:prstGeom prst="rect">
                            <a:avLst/>
                          </a:prstGeom>
                          <a:ln w="12700" cap="flat">
                            <a:noFill/>
                            <a:miter lim="400000"/>
                          </a:ln>
                          <a:effectLst/>
                        </p:spPr>
                      </p:pic>
                      <p:pic>
                        <p:nvPicPr>
                          <p:cNvPr id="152" name="K10PlusExportPlugin.inc_Seite_2.jpg" descr="K10PlusExportPlugin.inc_Seite_2.jpg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/>
                          <a:srcRect t="1595"/>
                          <a:stretch>
                            <a:fillRect/>
                          </a:stretch>
                        </p:blipFill>
                        <p:spPr>
                          <a:xfrm>
                            <a:off x="0" y="33423374"/>
                            <a:ext cx="24347762" cy="33902616"/>
                          </a:xfrm>
                          <a:prstGeom prst="rect">
                            <a:avLst/>
                          </a:prstGeom>
                          <a:ln w="12700" cap="flat">
                            <a:noFill/>
                            <a:miter lim="400000"/>
                          </a:ln>
                          <a:effectLst/>
                        </p:spPr>
                      </p:pic>
                    </p:grpSp>
                    <p:pic>
                      <p:nvPicPr>
                        <p:cNvPr id="154" name="K10PlusExportPlugin.inc_Seite_3.jpg" descr="K10PlusExportPlugin.inc_Seite_3.jpg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rcRect t="1860"/>
                        <a:stretch>
                          <a:fillRect/>
                        </a:stretch>
                      </p:blipFill>
                      <p:spPr>
                        <a:xfrm>
                          <a:off x="0" y="66319566"/>
                          <a:ext cx="24347762" cy="33811026"/>
                        </a:xfrm>
                        <a:prstGeom prst="rect">
                          <a:avLst/>
                        </a:prstGeom>
                        <a:ln w="12700" cap="flat">
                          <a:noFill/>
                          <a:miter lim="400000"/>
                        </a:ln>
                        <a:effectLst/>
                      </p:spPr>
                    </p:pic>
                  </p:grpSp>
                  <p:pic>
                    <p:nvPicPr>
                      <p:cNvPr id="156" name="K10PlusExportPlugin.inc_Seite_4.jpg" descr="K10PlusExportPlugin.inc_Seite_4.jpg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rcRect t="1595"/>
                      <a:stretch>
                        <a:fillRect/>
                      </a:stretch>
                    </p:blipFill>
                    <p:spPr>
                      <a:xfrm>
                        <a:off x="0" y="99078374"/>
                        <a:ext cx="24347762" cy="33902616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pic>
                  <p:nvPicPr>
                    <p:cNvPr id="158" name="K10PlusExportPlugin.inc_Seite_5.jpg" descr="K10PlusExportPlugin.inc_Seite_5.jpg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t="1595"/>
                    <a:stretch>
                      <a:fillRect/>
                    </a:stretch>
                  </p:blipFill>
                  <p:spPr>
                    <a:xfrm>
                      <a:off x="0" y="131944039"/>
                      <a:ext cx="24347762" cy="33902617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160" name="K10PlusExportPlugin.inc_Seite_6.jpg" descr="K10PlusExportPlugin.inc_Seite_6.jpg"/>
                  <p:cNvPicPr>
                    <a:picLocks noChangeAspect="1"/>
                  </p:cNvPicPr>
                  <p:nvPr/>
                </p:nvPicPr>
                <p:blipFill>
                  <a:blip r:embed="rId8"/>
                  <a:srcRect t="1683"/>
                  <a:stretch>
                    <a:fillRect/>
                  </a:stretch>
                </p:blipFill>
                <p:spPr>
                  <a:xfrm>
                    <a:off x="0" y="164840234"/>
                    <a:ext cx="24347762" cy="3387208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162" name="K10PlusExportPlugin.inc_Seite_7.jpg" descr="K10PlusExportPlugin.inc_Seite_7.jpg"/>
                <p:cNvPicPr>
                  <a:picLocks noChangeAspect="1"/>
                </p:cNvPicPr>
                <p:nvPr/>
              </p:nvPicPr>
              <p:blipFill>
                <a:blip r:embed="rId9"/>
                <a:srcRect t="1683"/>
                <a:stretch>
                  <a:fillRect/>
                </a:stretch>
              </p:blipFill>
              <p:spPr>
                <a:xfrm>
                  <a:off x="0" y="197675365"/>
                  <a:ext cx="24347762" cy="338720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64" name="K10PlusExportPlugin.inc_Seite_8.jpg" descr="K10PlusExportPlugin.inc_Seite_8.jpg"/>
              <p:cNvPicPr>
                <a:picLocks noChangeAspect="1"/>
              </p:cNvPicPr>
              <p:nvPr/>
            </p:nvPicPr>
            <p:blipFill>
              <a:blip r:embed="rId10"/>
              <a:srcRect t="1859"/>
              <a:stretch>
                <a:fillRect/>
              </a:stretch>
            </p:blipFill>
            <p:spPr>
              <a:xfrm>
                <a:off x="0" y="230560766"/>
                <a:ext cx="24363028" cy="338326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66" name="K10PlusExportPlugin.inc_Seite_9.jpg" descr="K10PlusExportPlugin.inc_Seite_9.jpg"/>
            <p:cNvPicPr>
              <a:picLocks noChangeAspect="1"/>
            </p:cNvPicPr>
            <p:nvPr/>
          </p:nvPicPr>
          <p:blipFill>
            <a:blip r:embed="rId11"/>
            <a:srcRect t="1593"/>
            <a:stretch>
              <a:fillRect/>
            </a:stretch>
          </p:blipFill>
          <p:spPr>
            <a:xfrm>
              <a:off x="0" y="263369816"/>
              <a:ext cx="24378294" cy="339458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itel 2"/>
          <p:cNvSpPr txBox="1">
            <a:spLocks/>
          </p:cNvSpPr>
          <p:nvPr/>
        </p:nvSpPr>
        <p:spPr>
          <a:xfrm>
            <a:off x="627968" y="792651"/>
            <a:ext cx="10801350" cy="11053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4300"/>
              </a:lnSpc>
              <a:spcBef>
                <a:spcPct val="0"/>
              </a:spcBef>
              <a:buNone/>
              <a:defRPr sz="3900" b="0" i="0" kern="1200" baseline="0">
                <a:solidFill>
                  <a:schemeClr val="tx1"/>
                </a:solidFill>
                <a:latin typeface="IBM Plex Sans Condensed SemiBol" panose="020B0503050203000203" pitchFamily="34" charset="0"/>
                <a:ea typeface="IBM Plex Sans Condensed SemiBol" panose="020B0503050203000203" pitchFamily="34" charset="0"/>
                <a:cs typeface="IBM Plex Sans Condensed SemiBol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IBM Plex Sans Condensed SemiBol" panose="020B0503050203000203" pitchFamily="34" charset="0"/>
              </a:rPr>
              <a:t>regiopen</a:t>
            </a:r>
            <a:endParaRPr kumimoji="0" lang="de-DE" sz="3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IBM Plex Sans Condensed SemiBol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858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21.900480" pathEditMode="relative">
                                      <p:cBhvr>
                                        <p:cTn id="6" dur="3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 descr="U:\Publikationsplattform\Allgemein\ÖA\Vorträge\Bibliothekartag 2022\k10plus_ini-se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" r="15827" b="5062"/>
          <a:stretch/>
        </p:blipFill>
        <p:spPr bwMode="auto">
          <a:xfrm>
            <a:off x="723900" y="285750"/>
            <a:ext cx="10439400" cy="595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92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0" t="9147" r="15826" b="6273"/>
          <a:stretch/>
        </p:blipFill>
        <p:spPr bwMode="auto">
          <a:xfrm>
            <a:off x="2589213" y="233142"/>
            <a:ext cx="763745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73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U:\Publikationsplattform\Allgemein\ÖA\Vorträge\Bibliothekskongress 2022\Bilder\Zwischenablage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17130" r="31771" b="26851"/>
          <a:stretch/>
        </p:blipFill>
        <p:spPr bwMode="auto">
          <a:xfrm>
            <a:off x="342898" y="257175"/>
            <a:ext cx="11458577" cy="53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66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8761EB-A873-254F-41BA-E6D184371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4" t="15528" r="10407" b="8265"/>
          <a:stretch/>
        </p:blipFill>
        <p:spPr>
          <a:xfrm>
            <a:off x="1234633" y="271683"/>
            <a:ext cx="9722733" cy="57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07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60CC03-5AD7-3576-C2C1-2CF751019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0" t="9283" r="9775" b="7849"/>
          <a:stretch/>
        </p:blipFill>
        <p:spPr>
          <a:xfrm>
            <a:off x="1554856" y="271683"/>
            <a:ext cx="9082288" cy="57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78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B4D543-1AC6-4C82-D1B6-D845E9FCE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" t="10438" r="781" b="9323"/>
          <a:stretch/>
        </p:blipFill>
        <p:spPr>
          <a:xfrm>
            <a:off x="868479" y="271683"/>
            <a:ext cx="10813818" cy="56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338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Publikationsplattform\Allgemein\ÖA\Vorträge\Bibliothekskongress 2022\Bilder\Zwischenablage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7408" r="9192" b="10092"/>
          <a:stretch/>
        </p:blipFill>
        <p:spPr bwMode="auto">
          <a:xfrm>
            <a:off x="670977" y="410830"/>
            <a:ext cx="15076379" cy="67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516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4" name="Picture 2" descr="U:\Publikationsplattform\Allgemein\ÖA\Vorträge\Bibliothekskongress 2022\Bilder\Zwischenablage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9636" r="20117" b="5300"/>
          <a:stretch/>
        </p:blipFill>
        <p:spPr bwMode="auto">
          <a:xfrm>
            <a:off x="2337648" y="365608"/>
            <a:ext cx="7662820" cy="60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94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BC28190D-43AA-48D1-B384-F58A0E604B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325" y="1724435"/>
            <a:ext cx="10801349" cy="4381398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4400" b="1" dirty="0"/>
              <a:t>Was kommt jetzt noch?</a:t>
            </a:r>
          </a:p>
          <a:p>
            <a:pPr marL="0" indent="0">
              <a:lnSpc>
                <a:spcPct val="114000"/>
              </a:lnSpc>
              <a:buNone/>
            </a:pPr>
            <a:endParaRPr lang="de-DE" sz="3200" b="1" dirty="0"/>
          </a:p>
          <a:p>
            <a:pPr marL="20515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de-DE" sz="2400" dirty="0"/>
              <a:t>K10plus-Export-Plugin für OMP</a:t>
            </a:r>
          </a:p>
          <a:p>
            <a:pPr marL="205150" indent="-360000">
              <a:lnSpc>
                <a:spcPct val="114000"/>
              </a:lnSpc>
              <a:buFont typeface="Arial" panose="020B0604020202020204" pitchFamily="34" charset="0"/>
              <a:buChar char="•"/>
              <a:tabLst>
                <a:tab pos="323850" algn="l"/>
                <a:tab pos="452438" algn="l"/>
                <a:tab pos="539750" algn="l"/>
                <a:tab pos="895350" algn="l"/>
              </a:tabLst>
            </a:pPr>
            <a:r>
              <a:rPr lang="de-DE" sz="2400" dirty="0"/>
              <a:t> K10plus-</a:t>
            </a:r>
            <a:r>
              <a:rPr lang="de-DE" sz="2400" b="1" dirty="0"/>
              <a:t>Import</a:t>
            </a:r>
            <a:r>
              <a:rPr lang="de-DE" sz="2400" dirty="0"/>
              <a:t>-Plugin, um die Datenerfassung in OJS bzw. OMP zu beschleunigen</a:t>
            </a:r>
            <a:endParaRPr lang="de-DE" sz="2800" dirty="0"/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04F6B270-EE46-D452-9E0C-498346A3D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92149"/>
            <a:ext cx="10801350" cy="1105333"/>
          </a:xfrm>
        </p:spPr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3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Südwestdeutsche Landeskunde und Landesgeschichte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200" dirty="0"/>
              <a:t>Zeitschriften – Monographien / Sammelbände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2400" dirty="0"/>
              <a:t>Open Journal Systems (</a:t>
            </a:r>
            <a:r>
              <a:rPr lang="de-DE" sz="2400" dirty="0" err="1"/>
              <a:t>OJS</a:t>
            </a:r>
            <a:r>
              <a:rPr lang="de-DE" sz="2400" dirty="0"/>
              <a:t>) – Open Monograph Press (</a:t>
            </a:r>
            <a:r>
              <a:rPr lang="de-DE" sz="2400" dirty="0" err="1"/>
              <a:t>OMP</a:t>
            </a:r>
            <a:r>
              <a:rPr lang="de-DE" sz="2400" dirty="0"/>
              <a:t>)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2400" dirty="0"/>
              <a:t>(Public Knowledge Project)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061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469" y="0"/>
            <a:ext cx="4811762" cy="224548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AF4806F-F4E0-C373-E71D-C159F146A4DF}"/>
              </a:ext>
            </a:extLst>
          </p:cNvPr>
          <p:cNvSpPr/>
          <p:nvPr/>
        </p:nvSpPr>
        <p:spPr>
          <a:xfrm>
            <a:off x="482600" y="5956300"/>
            <a:ext cx="15875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BC28190D-43AA-48D1-B384-F58A0E604B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0652" y="4937536"/>
            <a:ext cx="3709866" cy="1018764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de-DE" sz="2400" b="1" dirty="0" err="1"/>
              <a:t>journals.wlb-stuttgart.de</a:t>
            </a:r>
            <a:endParaRPr lang="de-DE" sz="2400" b="1" dirty="0"/>
          </a:p>
          <a:p>
            <a:pPr marL="0" indent="0">
              <a:lnSpc>
                <a:spcPct val="114000"/>
              </a:lnSpc>
              <a:buNone/>
              <a:tabLst>
                <a:tab pos="323850" algn="l"/>
                <a:tab pos="452438" algn="l"/>
                <a:tab pos="539750" algn="l"/>
                <a:tab pos="895350" algn="l"/>
              </a:tabLst>
            </a:pPr>
            <a:r>
              <a:rPr lang="de-DE" sz="2400" b="1" dirty="0" err="1"/>
              <a:t>books.wlb-stuttgart.de</a:t>
            </a:r>
            <a:endParaRPr lang="de-DE" sz="2800" b="1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80A728A-EFEC-7971-4127-4A78DAF7A20D}"/>
              </a:ext>
            </a:extLst>
          </p:cNvPr>
          <p:cNvSpPr txBox="1">
            <a:spLocks/>
          </p:cNvSpPr>
          <p:nvPr/>
        </p:nvSpPr>
        <p:spPr>
          <a:xfrm>
            <a:off x="564911" y="2135206"/>
            <a:ext cx="10801349" cy="21474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07950" indent="-10795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7950" algn="l"/>
                <a:tab pos="215900" algn="l"/>
                <a:tab pos="323850" algn="l"/>
                <a:tab pos="431800" algn="l"/>
                <a:tab pos="539750" algn="l"/>
              </a:tabLst>
              <a:defRPr sz="16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</a:defRPr>
            </a:lvl1pPr>
            <a:lvl2pPr marL="216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2pPr>
            <a:lvl3pPr marL="324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3pPr>
            <a:lvl4pPr marL="432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4pPr>
            <a:lvl5pPr marL="540000" indent="-108000" algn="l" defTabSz="108000" rtl="0" eaLnBrk="1" latinLnBrk="0" hangingPunct="1">
              <a:lnSpc>
                <a:spcPts val="2300"/>
              </a:lnSpc>
              <a:spcBef>
                <a:spcPts val="0"/>
              </a:spcBef>
              <a:buFont typeface="Systemschrift"/>
              <a:buChar char="·"/>
              <a:tabLst>
                <a:tab pos="108000" algn="l"/>
                <a:tab pos="216000" algn="l"/>
                <a:tab pos="324000" algn="l"/>
                <a:tab pos="432000" algn="l"/>
                <a:tab pos="540000" algn="l"/>
              </a:tabLst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Font typeface="Systemschrift"/>
              <a:buNone/>
            </a:pPr>
            <a:r>
              <a:rPr lang="de-DE" sz="4400" b="1" dirty="0"/>
              <a:t>Zum Nachlesen:</a:t>
            </a:r>
          </a:p>
          <a:p>
            <a:pPr marL="0" indent="0" algn="ctr">
              <a:lnSpc>
                <a:spcPct val="114000"/>
              </a:lnSpc>
              <a:buFont typeface="Systemschrift"/>
              <a:buNone/>
            </a:pPr>
            <a:r>
              <a:rPr lang="de-DE" sz="3600" dirty="0"/>
              <a:t>https://</a:t>
            </a:r>
            <a:r>
              <a:rPr lang="de-DE" sz="3600" dirty="0" err="1"/>
              <a:t>www.o-bib.de</a:t>
            </a:r>
            <a:r>
              <a:rPr lang="de-DE" sz="3600" dirty="0"/>
              <a:t>/</a:t>
            </a:r>
            <a:r>
              <a:rPr lang="de-DE" sz="3600" dirty="0" err="1"/>
              <a:t>bib</a:t>
            </a:r>
            <a:r>
              <a:rPr lang="de-DE" sz="3600" dirty="0"/>
              <a:t>/</a:t>
            </a:r>
            <a:r>
              <a:rPr lang="de-DE" sz="3600" dirty="0" err="1"/>
              <a:t>article</a:t>
            </a:r>
            <a:r>
              <a:rPr lang="de-DE" sz="3600" dirty="0"/>
              <a:t>/</a:t>
            </a:r>
            <a:r>
              <a:rPr lang="de-DE" sz="3600" dirty="0" err="1"/>
              <a:t>view</a:t>
            </a:r>
            <a:r>
              <a:rPr lang="de-DE" sz="3600" dirty="0"/>
              <a:t>/5863</a:t>
            </a:r>
          </a:p>
          <a:p>
            <a:pPr marL="0" indent="0" algn="ctr">
              <a:lnSpc>
                <a:spcPct val="114000"/>
              </a:lnSpc>
              <a:buFont typeface="Systemschrift"/>
              <a:buNone/>
            </a:pPr>
            <a:r>
              <a:rPr lang="de-DE" sz="3600" dirty="0"/>
              <a:t>DOI: https://</a:t>
            </a:r>
            <a:r>
              <a:rPr lang="de-DE" sz="3600" dirty="0" err="1"/>
              <a:t>doi.org</a:t>
            </a:r>
            <a:r>
              <a:rPr lang="de-DE" sz="3600" dirty="0"/>
              <a:t>/10.5282/o-</a:t>
            </a:r>
            <a:r>
              <a:rPr lang="de-DE" sz="3600" dirty="0" err="1"/>
              <a:t>bib</a:t>
            </a:r>
            <a:r>
              <a:rPr lang="de-DE" sz="3600" dirty="0"/>
              <a:t>/5863</a:t>
            </a:r>
          </a:p>
          <a:p>
            <a:pPr marL="0" indent="0">
              <a:lnSpc>
                <a:spcPct val="114000"/>
              </a:lnSpc>
              <a:buFont typeface="Systemschrift"/>
              <a:buNone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2411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Publikationsplattform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200" dirty="0"/>
              <a:t>Artikel – Rezensionen – Bände / Hefte in Volltext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1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Open Access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200" dirty="0"/>
              <a:t>CC-</a:t>
            </a:r>
            <a:r>
              <a:rPr lang="de-DE" sz="3200" dirty="0" err="1"/>
              <a:t>BY</a:t>
            </a:r>
            <a:r>
              <a:rPr lang="de-DE" sz="3200" dirty="0"/>
              <a:t> 4.0</a:t>
            </a:r>
          </a:p>
          <a:p>
            <a:pPr marL="0" indent="0" algn="ctr">
              <a:lnSpc>
                <a:spcPct val="114000"/>
              </a:lnSpc>
              <a:buNone/>
            </a:pPr>
            <a:r>
              <a:rPr lang="de-DE" sz="3200" dirty="0"/>
              <a:t>Digital </a:t>
            </a:r>
            <a:r>
              <a:rPr lang="de-DE" sz="3200" dirty="0" err="1"/>
              <a:t>Object</a:t>
            </a:r>
            <a:r>
              <a:rPr lang="de-DE" sz="3200" dirty="0"/>
              <a:t> Identifier (</a:t>
            </a:r>
            <a:r>
              <a:rPr lang="de-DE" sz="3200" dirty="0" err="1"/>
              <a:t>DOI</a:t>
            </a:r>
            <a:r>
              <a:rPr lang="de-DE" sz="3200" dirty="0"/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24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>
          <a:xfrm>
            <a:off x="695325" y="2476602"/>
            <a:ext cx="10801349" cy="4381398"/>
          </a:xfrm>
        </p:spPr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Wir haben gerade erst begonnen.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6381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ctr">
              <a:lnSpc>
                <a:spcPct val="114000"/>
              </a:lnSpc>
              <a:buNone/>
            </a:pPr>
            <a:r>
              <a:rPr lang="de-DE" sz="4400" b="1" dirty="0"/>
              <a:t>Wie schaut‘s aus?</a:t>
            </a:r>
          </a:p>
          <a:p>
            <a:pPr marL="0" indent="0" algn="ctr">
              <a:lnSpc>
                <a:spcPct val="114000"/>
              </a:lnSpc>
              <a:buNone/>
            </a:pPr>
            <a:endParaRPr lang="de-DE" sz="4400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regiopen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308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F2639C-EE06-8449-94B8-93D83DEDE2E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36" name="Picture 12" descr="U:\Publikationsplattform\Allgemein\ÖA\Vorträge\1. Österreichischer Bibliothekskongress 2023\Abbildungen\OJS_star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9829" r="40439" b="4225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5658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3676C"/>
      </a:accent1>
      <a:accent2>
        <a:srgbClr val="51A7B9"/>
      </a:accent2>
      <a:accent3>
        <a:srgbClr val="6D9D63"/>
      </a:accent3>
      <a:accent4>
        <a:srgbClr val="D0CFCA"/>
      </a:accent4>
      <a:accent5>
        <a:srgbClr val="494949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oße Schrift">
  <a:themeElements>
    <a:clrScheme name="WLB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3676C"/>
      </a:accent1>
      <a:accent2>
        <a:srgbClr val="51A7B9"/>
      </a:accent2>
      <a:accent3>
        <a:srgbClr val="6D9D63"/>
      </a:accent3>
      <a:accent4>
        <a:srgbClr val="D0CFCA"/>
      </a:accent4>
      <a:accent5>
        <a:srgbClr val="494949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440</Words>
  <Application>Microsoft Macintosh PowerPoint</Application>
  <PresentationFormat>Breitbild</PresentationFormat>
  <Paragraphs>135</Paragraphs>
  <Slides>40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40</vt:i4>
      </vt:variant>
    </vt:vector>
  </HeadingPairs>
  <TitlesOfParts>
    <vt:vector size="53" baseType="lpstr">
      <vt:lpstr>IBM Plex Sans</vt:lpstr>
      <vt:lpstr>Helvetica Neue</vt:lpstr>
      <vt:lpstr>Arial</vt:lpstr>
      <vt:lpstr>IBM Plex Sans Condensed Medium</vt:lpstr>
      <vt:lpstr>Helvetica Neue Medium</vt:lpstr>
      <vt:lpstr>Calibri</vt:lpstr>
      <vt:lpstr>IBM Plex Sans Condensed Light</vt:lpstr>
      <vt:lpstr>IBM Plex Sans Condensed SemiBol</vt:lpstr>
      <vt:lpstr>Systemschrift</vt:lpstr>
      <vt:lpstr>IBM Plex Sans Medium</vt:lpstr>
      <vt:lpstr>Standard</vt:lpstr>
      <vt:lpstr>Große Schrift</vt:lpstr>
      <vt:lpstr>21_BasicWhite</vt:lpstr>
      <vt:lpstr>Die Publikationsplattform regiopen der WLB Stuttgart:  Datennutzung im deutschen Verbundkatalog K10plus </vt:lpstr>
      <vt:lpstr>regiopen</vt:lpstr>
      <vt:lpstr>regiopen</vt:lpstr>
      <vt:lpstr>regiopen</vt:lpstr>
      <vt:lpstr>regiopen</vt:lpstr>
      <vt:lpstr>regiopen</vt:lpstr>
      <vt:lpstr>regiopen</vt:lpstr>
      <vt:lpstr>regiopen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regiopen</vt:lpstr>
      <vt:lpstr>regiopen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regiopen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regiopen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C. Wolff</dc:creator>
  <cp:lastModifiedBy>Carsten Kottmann</cp:lastModifiedBy>
  <cp:revision>582</cp:revision>
  <cp:lastPrinted>2022-05-31T14:05:02Z</cp:lastPrinted>
  <dcterms:created xsi:type="dcterms:W3CDTF">2016-08-17T11:53:16Z</dcterms:created>
  <dcterms:modified xsi:type="dcterms:W3CDTF">2023-05-03T14:58:59Z</dcterms:modified>
</cp:coreProperties>
</file>