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367" r:id="rId2"/>
    <p:sldId id="297" r:id="rId3"/>
    <p:sldId id="370" r:id="rId4"/>
    <p:sldId id="368" r:id="rId5"/>
    <p:sldId id="258" r:id="rId6"/>
    <p:sldId id="275" r:id="rId7"/>
    <p:sldId id="271" r:id="rId8"/>
    <p:sldId id="274" r:id="rId9"/>
    <p:sldId id="296" r:id="rId10"/>
    <p:sldId id="273" r:id="rId11"/>
    <p:sldId id="285" r:id="rId12"/>
    <p:sldId id="286" r:id="rId13"/>
    <p:sldId id="261" r:id="rId14"/>
    <p:sldId id="260" r:id="rId15"/>
    <p:sldId id="262" r:id="rId16"/>
    <p:sldId id="263" r:id="rId17"/>
    <p:sldId id="264" r:id="rId18"/>
    <p:sldId id="266" r:id="rId19"/>
    <p:sldId id="369" r:id="rId20"/>
    <p:sldId id="324" r:id="rId21"/>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1pPr>
    <a:lvl2pPr marL="742950" indent="-285750" algn="l" defTabSz="449263" rtl="0" fontAlgn="base">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2pPr>
    <a:lvl3pPr marL="1143000" indent="-228600" algn="l" defTabSz="449263" rtl="0" fontAlgn="base">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3pPr>
    <a:lvl4pPr marL="1600200" indent="-228600" algn="l" defTabSz="449263" rtl="0" fontAlgn="base">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4pPr>
    <a:lvl5pPr marL="2057400" indent="-228600" algn="l" defTabSz="449263" rtl="0" fontAlgn="base">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5pPr>
    <a:lvl6pPr marL="2286000" algn="l" defTabSz="457200" rtl="0" eaLnBrk="1" latinLnBrk="0" hangingPunct="1">
      <a:defRPr kern="1200">
        <a:solidFill>
          <a:schemeClr val="bg1"/>
        </a:solidFill>
        <a:latin typeface="Arial" charset="0"/>
        <a:ea typeface="ＭＳ Ｐゴシック" charset="0"/>
        <a:cs typeface="ＭＳ Ｐゴシック" charset="0"/>
      </a:defRPr>
    </a:lvl6pPr>
    <a:lvl7pPr marL="2743200" algn="l" defTabSz="457200" rtl="0" eaLnBrk="1" latinLnBrk="0" hangingPunct="1">
      <a:defRPr kern="1200">
        <a:solidFill>
          <a:schemeClr val="bg1"/>
        </a:solidFill>
        <a:latin typeface="Arial" charset="0"/>
        <a:ea typeface="ＭＳ Ｐゴシック" charset="0"/>
        <a:cs typeface="ＭＳ Ｐゴシック" charset="0"/>
      </a:defRPr>
    </a:lvl7pPr>
    <a:lvl8pPr marL="3200400" algn="l" defTabSz="457200" rtl="0" eaLnBrk="1" latinLnBrk="0" hangingPunct="1">
      <a:defRPr kern="1200">
        <a:solidFill>
          <a:schemeClr val="bg1"/>
        </a:solidFill>
        <a:latin typeface="Arial" charset="0"/>
        <a:ea typeface="ＭＳ Ｐゴシック" charset="0"/>
        <a:cs typeface="ＭＳ Ｐゴシック" charset="0"/>
      </a:defRPr>
    </a:lvl8pPr>
    <a:lvl9pPr marL="3657600" algn="l" defTabSz="457200" rtl="0" eaLnBrk="1" latinLnBrk="0" hangingPunct="1">
      <a:defRPr kern="1200">
        <a:solidFill>
          <a:schemeClr val="bg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1FC3F"/>
    <a:srgbClr val="23335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52"/>
    <p:restoredTop sz="89094" autoAdjust="0"/>
  </p:normalViewPr>
  <p:slideViewPr>
    <p:cSldViewPr>
      <p:cViewPr varScale="1">
        <p:scale>
          <a:sx n="90" d="100"/>
          <a:sy n="90" d="100"/>
        </p:scale>
        <p:origin x="984" y="20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E30F21-CD4E-413B-BBB4-74997C721748}" type="doc">
      <dgm:prSet loTypeId="urn:microsoft.com/office/officeart/2005/8/layout/hList3" loCatId="list" qsTypeId="urn:microsoft.com/office/officeart/2005/8/quickstyle/simple3" qsCatId="simple" csTypeId="urn:microsoft.com/office/officeart/2005/8/colors/accent0_3" csCatId="mainScheme" phldr="1"/>
      <dgm:spPr/>
      <dgm:t>
        <a:bodyPr/>
        <a:lstStyle/>
        <a:p>
          <a:endParaRPr lang="de-DE"/>
        </a:p>
      </dgm:t>
    </dgm:pt>
    <dgm:pt modelId="{62FDE0FE-D9FF-4271-9D4E-676D22F34B7D}">
      <dgm:prSet custT="1"/>
      <dgm:spPr/>
      <dgm:t>
        <a:bodyPr/>
        <a:lstStyle/>
        <a:p>
          <a:r>
            <a:rPr lang="de-DE" sz="2800" b="1" dirty="0">
              <a:latin typeface="Calibri" panose="020F0502020204030204" pitchFamily="34" charset="0"/>
              <a:cs typeface="Calibri" panose="020F0502020204030204" pitchFamily="34" charset="0"/>
            </a:rPr>
            <a:t>FDM-Landesinitiativen</a:t>
          </a:r>
          <a:endParaRPr lang="de-DE" sz="2800" dirty="0">
            <a:latin typeface="Calibri" panose="020F0502020204030204" pitchFamily="34" charset="0"/>
            <a:cs typeface="Calibri" panose="020F0502020204030204" pitchFamily="34" charset="0"/>
          </a:endParaRPr>
        </a:p>
      </dgm:t>
    </dgm:pt>
    <dgm:pt modelId="{600FEF23-6B19-42A9-B852-772AEB6C69A8}" type="parTrans" cxnId="{77315474-0851-4478-BBF8-C67ADAF65CB9}">
      <dgm:prSet/>
      <dgm:spPr/>
      <dgm:t>
        <a:bodyPr/>
        <a:lstStyle/>
        <a:p>
          <a:endParaRPr lang="de-DE"/>
        </a:p>
      </dgm:t>
    </dgm:pt>
    <dgm:pt modelId="{B5990C8A-1E34-496B-81D3-324DC23871E9}" type="sibTrans" cxnId="{77315474-0851-4478-BBF8-C67ADAF65CB9}">
      <dgm:prSet/>
      <dgm:spPr/>
      <dgm:t>
        <a:bodyPr/>
        <a:lstStyle/>
        <a:p>
          <a:endParaRPr lang="de-DE"/>
        </a:p>
      </dgm:t>
    </dgm:pt>
    <dgm:pt modelId="{5BB67C64-0F05-4E65-844A-654EDC33158D}">
      <dgm:prSet custT="1"/>
      <dgm:spPr/>
      <dgm:t>
        <a:bodyPr/>
        <a:lstStyle/>
        <a:p>
          <a:r>
            <a:rPr lang="de-DE" sz="1600" b="0" dirty="0">
              <a:latin typeface="Calibri" panose="020F0502020204030204" pitchFamily="34" charset="0"/>
              <a:cs typeface="Calibri" panose="020F0502020204030204" pitchFamily="34" charset="0"/>
            </a:rPr>
            <a:t>bündeln die Akteurinnen und Akteure an den beteiligten Hochschulen</a:t>
          </a:r>
          <a:endParaRPr lang="de-DE" sz="1600" dirty="0">
            <a:latin typeface="Calibri" panose="020F0502020204030204" pitchFamily="34" charset="0"/>
            <a:cs typeface="Calibri" panose="020F0502020204030204" pitchFamily="34" charset="0"/>
          </a:endParaRPr>
        </a:p>
      </dgm:t>
    </dgm:pt>
    <dgm:pt modelId="{E7B2202A-FE9B-49FE-B249-1678B27951B9}" type="parTrans" cxnId="{0653C74C-59EE-46BA-9B8C-CDF04D7FE856}">
      <dgm:prSet/>
      <dgm:spPr/>
      <dgm:t>
        <a:bodyPr/>
        <a:lstStyle/>
        <a:p>
          <a:endParaRPr lang="de-DE"/>
        </a:p>
      </dgm:t>
    </dgm:pt>
    <dgm:pt modelId="{BF53C16E-A9EE-49CC-9D56-05A6A077CF6D}" type="sibTrans" cxnId="{0653C74C-59EE-46BA-9B8C-CDF04D7FE856}">
      <dgm:prSet/>
      <dgm:spPr/>
      <dgm:t>
        <a:bodyPr/>
        <a:lstStyle/>
        <a:p>
          <a:endParaRPr lang="de-DE"/>
        </a:p>
      </dgm:t>
    </dgm:pt>
    <dgm:pt modelId="{5693342E-D535-40FD-942A-0D4A9E814834}">
      <dgm:prSet custT="1"/>
      <dgm:spPr/>
      <dgm:t>
        <a:bodyPr/>
        <a:lstStyle/>
        <a:p>
          <a:r>
            <a:rPr lang="de-DE" sz="1600" b="0" dirty="0">
              <a:latin typeface="Calibri" panose="020F0502020204030204" pitchFamily="34" charset="0"/>
              <a:cs typeface="Calibri" panose="020F0502020204030204" pitchFamily="34" charset="0"/>
            </a:rPr>
            <a:t>bieten </a:t>
          </a:r>
          <a:r>
            <a:rPr lang="de-DE" sz="1600" b="0" dirty="0" err="1">
              <a:latin typeface="Calibri" panose="020F0502020204030204" pitchFamily="34" charset="0"/>
              <a:cs typeface="Calibri" panose="020F0502020204030204" pitchFamily="34" charset="0"/>
            </a:rPr>
            <a:t>bottom-up</a:t>
          </a:r>
          <a:r>
            <a:rPr lang="de-DE" sz="1600" b="0" dirty="0">
              <a:latin typeface="Calibri" panose="020F0502020204030204" pitchFamily="34" charset="0"/>
              <a:cs typeface="Calibri" panose="020F0502020204030204" pitchFamily="34" charset="0"/>
            </a:rPr>
            <a:t> Services an den Standorten</a:t>
          </a:r>
          <a:endParaRPr lang="de-DE" sz="1600" dirty="0">
            <a:latin typeface="Calibri" panose="020F0502020204030204" pitchFamily="34" charset="0"/>
            <a:cs typeface="Calibri" panose="020F0502020204030204" pitchFamily="34" charset="0"/>
          </a:endParaRPr>
        </a:p>
      </dgm:t>
    </dgm:pt>
    <dgm:pt modelId="{60F90BCA-BE87-4CC2-B69A-928189B38C47}" type="parTrans" cxnId="{58281557-0F15-4CD5-8666-19821D5446F3}">
      <dgm:prSet/>
      <dgm:spPr/>
      <dgm:t>
        <a:bodyPr/>
        <a:lstStyle/>
        <a:p>
          <a:endParaRPr lang="de-DE"/>
        </a:p>
      </dgm:t>
    </dgm:pt>
    <dgm:pt modelId="{FE68BAAB-17B8-4C3F-A8A4-2F393B16E3BE}" type="sibTrans" cxnId="{58281557-0F15-4CD5-8666-19821D5446F3}">
      <dgm:prSet/>
      <dgm:spPr/>
      <dgm:t>
        <a:bodyPr/>
        <a:lstStyle/>
        <a:p>
          <a:endParaRPr lang="de-DE"/>
        </a:p>
      </dgm:t>
    </dgm:pt>
    <dgm:pt modelId="{EC8C121C-BBB1-4E41-94CC-81A0BAF8005E}">
      <dgm:prSet custT="1"/>
      <dgm:spPr/>
      <dgm:t>
        <a:bodyPr/>
        <a:lstStyle/>
        <a:p>
          <a:r>
            <a:rPr lang="de-DE" sz="1600" b="0" dirty="0">
              <a:latin typeface="Calibri" panose="020F0502020204030204" pitchFamily="34" charset="0"/>
              <a:cs typeface="Calibri" panose="020F0502020204030204" pitchFamily="34" charset="0"/>
            </a:rPr>
            <a:t>bereiten gemeinsame Drittmittel-anträge vor</a:t>
          </a:r>
          <a:endParaRPr lang="de-DE" sz="1600" dirty="0">
            <a:latin typeface="Calibri" panose="020F0502020204030204" pitchFamily="34" charset="0"/>
            <a:cs typeface="Calibri" panose="020F0502020204030204" pitchFamily="34" charset="0"/>
          </a:endParaRPr>
        </a:p>
      </dgm:t>
    </dgm:pt>
    <dgm:pt modelId="{EB6B0CF7-2E48-488E-A4EF-5B1F5C5F8763}" type="parTrans" cxnId="{3CD7AA63-EA3C-453F-A664-4B2AB6F6A594}">
      <dgm:prSet/>
      <dgm:spPr/>
      <dgm:t>
        <a:bodyPr/>
        <a:lstStyle/>
        <a:p>
          <a:endParaRPr lang="de-DE"/>
        </a:p>
      </dgm:t>
    </dgm:pt>
    <dgm:pt modelId="{90C782CF-2A8D-4E73-BA4E-C1CAE9895851}" type="sibTrans" cxnId="{3CD7AA63-EA3C-453F-A664-4B2AB6F6A594}">
      <dgm:prSet/>
      <dgm:spPr/>
      <dgm:t>
        <a:bodyPr/>
        <a:lstStyle/>
        <a:p>
          <a:endParaRPr lang="de-DE"/>
        </a:p>
      </dgm:t>
    </dgm:pt>
    <dgm:pt modelId="{0E660A94-0E7D-4A89-9F26-96CD4187174F}">
      <dgm:prSet custT="1"/>
      <dgm:spPr/>
      <dgm:t>
        <a:bodyPr/>
        <a:lstStyle/>
        <a:p>
          <a:r>
            <a:rPr lang="de-DE" sz="1600" b="0" dirty="0">
              <a:latin typeface="Calibri" panose="020F0502020204030204" pitchFamily="34" charset="0"/>
              <a:cs typeface="Calibri" panose="020F0502020204030204" pitchFamily="34" charset="0"/>
            </a:rPr>
            <a:t>organisieren Tagungen</a:t>
          </a:r>
          <a:endParaRPr lang="de-DE" sz="1600" dirty="0">
            <a:latin typeface="Calibri" panose="020F0502020204030204" pitchFamily="34" charset="0"/>
            <a:cs typeface="Calibri" panose="020F0502020204030204" pitchFamily="34" charset="0"/>
          </a:endParaRPr>
        </a:p>
      </dgm:t>
    </dgm:pt>
    <dgm:pt modelId="{0BA852C7-ABD1-4F3C-A795-7241CEA4AF9D}" type="parTrans" cxnId="{27E729AC-8432-43E7-8B78-342C5108A548}">
      <dgm:prSet/>
      <dgm:spPr/>
      <dgm:t>
        <a:bodyPr/>
        <a:lstStyle/>
        <a:p>
          <a:endParaRPr lang="de-DE"/>
        </a:p>
      </dgm:t>
    </dgm:pt>
    <dgm:pt modelId="{C5DC442E-9A1C-4291-A7E7-4147BF393D05}" type="sibTrans" cxnId="{27E729AC-8432-43E7-8B78-342C5108A548}">
      <dgm:prSet/>
      <dgm:spPr/>
      <dgm:t>
        <a:bodyPr/>
        <a:lstStyle/>
        <a:p>
          <a:endParaRPr lang="de-DE"/>
        </a:p>
      </dgm:t>
    </dgm:pt>
    <dgm:pt modelId="{30839CE1-A120-4C70-B72A-674DDCA0FD68}">
      <dgm:prSet custT="1"/>
      <dgm:spPr/>
      <dgm:t>
        <a:bodyPr/>
        <a:lstStyle/>
        <a:p>
          <a:r>
            <a:rPr lang="de-DE" sz="1600" b="0" dirty="0">
              <a:latin typeface="Calibri" panose="020F0502020204030204" pitchFamily="34" charset="0"/>
              <a:cs typeface="Calibri" panose="020F0502020204030204" pitchFamily="34" charset="0"/>
            </a:rPr>
            <a:t>vernetzen das FDM-Personal und ermöglichen Erfahrungs-</a:t>
          </a:r>
          <a:r>
            <a:rPr lang="de-DE" sz="1600" b="0" dirty="0" err="1">
              <a:latin typeface="Calibri" panose="020F0502020204030204" pitchFamily="34" charset="0"/>
              <a:cs typeface="Calibri" panose="020F0502020204030204" pitchFamily="34" charset="0"/>
            </a:rPr>
            <a:t>austausch</a:t>
          </a:r>
          <a:r>
            <a:rPr lang="de-DE" sz="1600" b="0" dirty="0">
              <a:latin typeface="Calibri" panose="020F0502020204030204" pitchFamily="34" charset="0"/>
              <a:cs typeface="Calibri" panose="020F0502020204030204" pitchFamily="34" charset="0"/>
            </a:rPr>
            <a:t> sowie Wissens-transfer</a:t>
          </a:r>
          <a:endParaRPr lang="de-DE" sz="1600" dirty="0">
            <a:latin typeface="Calibri" panose="020F0502020204030204" pitchFamily="34" charset="0"/>
            <a:cs typeface="Calibri" panose="020F0502020204030204" pitchFamily="34" charset="0"/>
          </a:endParaRPr>
        </a:p>
      </dgm:t>
    </dgm:pt>
    <dgm:pt modelId="{09355590-AF9C-4795-A497-D0BC0119D2CE}" type="parTrans" cxnId="{A4D0CBB1-61EE-4A22-B5C8-352C90E714C4}">
      <dgm:prSet/>
      <dgm:spPr/>
      <dgm:t>
        <a:bodyPr/>
        <a:lstStyle/>
        <a:p>
          <a:endParaRPr lang="de-DE"/>
        </a:p>
      </dgm:t>
    </dgm:pt>
    <dgm:pt modelId="{F6E81230-859C-467F-9D88-B6A2F36923B8}" type="sibTrans" cxnId="{A4D0CBB1-61EE-4A22-B5C8-352C90E714C4}">
      <dgm:prSet/>
      <dgm:spPr/>
      <dgm:t>
        <a:bodyPr/>
        <a:lstStyle/>
        <a:p>
          <a:endParaRPr lang="de-DE"/>
        </a:p>
      </dgm:t>
    </dgm:pt>
    <dgm:pt modelId="{926921A5-3A09-48F2-B4B5-A24DB1B1F7B1}">
      <dgm:prSet custT="1"/>
      <dgm:spPr/>
      <dgm:t>
        <a:bodyPr/>
        <a:lstStyle/>
        <a:p>
          <a:r>
            <a:rPr lang="de-DE" sz="1600" b="0" dirty="0">
              <a:latin typeface="Calibri" panose="020F0502020204030204" pitchFamily="34" charset="0"/>
              <a:cs typeface="Calibri" panose="020F0502020204030204" pitchFamily="34" charset="0"/>
            </a:rPr>
            <a:t>organisieren Fortbildungen</a:t>
          </a:r>
          <a:endParaRPr lang="de-DE" sz="1600" dirty="0">
            <a:latin typeface="Calibri" panose="020F0502020204030204" pitchFamily="34" charset="0"/>
            <a:cs typeface="Calibri" panose="020F0502020204030204" pitchFamily="34" charset="0"/>
          </a:endParaRPr>
        </a:p>
      </dgm:t>
    </dgm:pt>
    <dgm:pt modelId="{B6B48BB6-EE48-40E2-867A-139629A5E5A7}" type="parTrans" cxnId="{AC61CAA3-DD8A-4C82-8AC4-2AF5A77439E8}">
      <dgm:prSet/>
      <dgm:spPr/>
      <dgm:t>
        <a:bodyPr/>
        <a:lstStyle/>
        <a:p>
          <a:endParaRPr lang="de-DE"/>
        </a:p>
      </dgm:t>
    </dgm:pt>
    <dgm:pt modelId="{D88B4E42-D2B9-43D1-8750-36B8D6C3F8E9}" type="sibTrans" cxnId="{AC61CAA3-DD8A-4C82-8AC4-2AF5A77439E8}">
      <dgm:prSet/>
      <dgm:spPr/>
      <dgm:t>
        <a:bodyPr/>
        <a:lstStyle/>
        <a:p>
          <a:endParaRPr lang="de-DE"/>
        </a:p>
      </dgm:t>
    </dgm:pt>
    <dgm:pt modelId="{45103BA7-0C1F-4ACF-A717-258D7013C339}" type="pres">
      <dgm:prSet presAssocID="{3AE30F21-CD4E-413B-BBB4-74997C721748}" presName="composite" presStyleCnt="0">
        <dgm:presLayoutVars>
          <dgm:chMax val="1"/>
          <dgm:dir/>
          <dgm:resizeHandles val="exact"/>
        </dgm:presLayoutVars>
      </dgm:prSet>
      <dgm:spPr/>
    </dgm:pt>
    <dgm:pt modelId="{5E83FFD7-3F84-475B-94F6-6A76BBB46DD6}" type="pres">
      <dgm:prSet presAssocID="{62FDE0FE-D9FF-4271-9D4E-676D22F34B7D}" presName="roof" presStyleLbl="dkBgShp" presStyleIdx="0" presStyleCnt="2" custAng="10800000" custFlipVert="1" custScaleY="60019"/>
      <dgm:spPr/>
    </dgm:pt>
    <dgm:pt modelId="{117B0224-B207-4F35-8625-2310F21B0611}" type="pres">
      <dgm:prSet presAssocID="{62FDE0FE-D9FF-4271-9D4E-676D22F34B7D}" presName="pillars" presStyleCnt="0"/>
      <dgm:spPr/>
    </dgm:pt>
    <dgm:pt modelId="{1B6F1B39-A33E-47B4-8A31-44D346751739}" type="pres">
      <dgm:prSet presAssocID="{62FDE0FE-D9FF-4271-9D4E-676D22F34B7D}" presName="pillar1" presStyleLbl="node1" presStyleIdx="0" presStyleCnt="6" custScaleY="114271" custLinFactNeighborX="-293" custLinFactNeighborY="-1420">
        <dgm:presLayoutVars>
          <dgm:bulletEnabled val="1"/>
        </dgm:presLayoutVars>
      </dgm:prSet>
      <dgm:spPr/>
    </dgm:pt>
    <dgm:pt modelId="{470C8BB5-4708-4878-8A90-B41BC87555F4}" type="pres">
      <dgm:prSet presAssocID="{5693342E-D535-40FD-942A-0D4A9E814834}" presName="pillarX" presStyleLbl="node1" presStyleIdx="1" presStyleCnt="6" custScaleY="114271" custLinFactNeighborX="-293" custLinFactNeighborY="-1420">
        <dgm:presLayoutVars>
          <dgm:bulletEnabled val="1"/>
        </dgm:presLayoutVars>
      </dgm:prSet>
      <dgm:spPr/>
    </dgm:pt>
    <dgm:pt modelId="{4321CB13-59D0-4CDD-9838-DCACE38D416D}" type="pres">
      <dgm:prSet presAssocID="{EC8C121C-BBB1-4E41-94CC-81A0BAF8005E}" presName="pillarX" presStyleLbl="node1" presStyleIdx="2" presStyleCnt="6" custScaleY="114271" custLinFactNeighborX="-293" custLinFactNeighborY="-1420">
        <dgm:presLayoutVars>
          <dgm:bulletEnabled val="1"/>
        </dgm:presLayoutVars>
      </dgm:prSet>
      <dgm:spPr/>
    </dgm:pt>
    <dgm:pt modelId="{9C5787D1-3DB9-49ED-94BD-2E89F6BF9158}" type="pres">
      <dgm:prSet presAssocID="{0E660A94-0E7D-4A89-9F26-96CD4187174F}" presName="pillarX" presStyleLbl="node1" presStyleIdx="3" presStyleCnt="6" custScaleY="114271" custLinFactNeighborX="-293" custLinFactNeighborY="-1420">
        <dgm:presLayoutVars>
          <dgm:bulletEnabled val="1"/>
        </dgm:presLayoutVars>
      </dgm:prSet>
      <dgm:spPr/>
    </dgm:pt>
    <dgm:pt modelId="{D71C526D-DA49-4945-85AC-DDCF8BFEE85C}" type="pres">
      <dgm:prSet presAssocID="{30839CE1-A120-4C70-B72A-674DDCA0FD68}" presName="pillarX" presStyleLbl="node1" presStyleIdx="4" presStyleCnt="6" custScaleY="114271" custLinFactNeighborX="-293" custLinFactNeighborY="-1420">
        <dgm:presLayoutVars>
          <dgm:bulletEnabled val="1"/>
        </dgm:presLayoutVars>
      </dgm:prSet>
      <dgm:spPr/>
    </dgm:pt>
    <dgm:pt modelId="{29E8AC8F-D2F1-4285-A663-61A212E948D9}" type="pres">
      <dgm:prSet presAssocID="{926921A5-3A09-48F2-B4B5-A24DB1B1F7B1}" presName="pillarX" presStyleLbl="node1" presStyleIdx="5" presStyleCnt="6" custScaleY="114271" custLinFactNeighborX="-4801" custLinFactNeighborY="-1420">
        <dgm:presLayoutVars>
          <dgm:bulletEnabled val="1"/>
        </dgm:presLayoutVars>
      </dgm:prSet>
      <dgm:spPr/>
    </dgm:pt>
    <dgm:pt modelId="{DE188B81-674E-4BEC-8187-35B78820E526}" type="pres">
      <dgm:prSet presAssocID="{62FDE0FE-D9FF-4271-9D4E-676D22F34B7D}" presName="base" presStyleLbl="dkBgShp" presStyleIdx="1" presStyleCnt="2" custLinFactNeighborX="0" custLinFactNeighborY="50197"/>
      <dgm:spPr/>
    </dgm:pt>
  </dgm:ptLst>
  <dgm:cxnLst>
    <dgm:cxn modelId="{4268F739-044F-4DD8-8A5C-D9ECAE75CF4D}" type="presOf" srcId="{62FDE0FE-D9FF-4271-9D4E-676D22F34B7D}" destId="{5E83FFD7-3F84-475B-94F6-6A76BBB46DD6}" srcOrd="0" destOrd="0" presId="urn:microsoft.com/office/officeart/2005/8/layout/hList3"/>
    <dgm:cxn modelId="{3319303F-636E-4B05-8F86-E3474974A174}" type="presOf" srcId="{EC8C121C-BBB1-4E41-94CC-81A0BAF8005E}" destId="{4321CB13-59D0-4CDD-9838-DCACE38D416D}" srcOrd="0" destOrd="0" presId="urn:microsoft.com/office/officeart/2005/8/layout/hList3"/>
    <dgm:cxn modelId="{865EFD47-487C-4342-99C9-FCA0491066A0}" type="presOf" srcId="{0E660A94-0E7D-4A89-9F26-96CD4187174F}" destId="{9C5787D1-3DB9-49ED-94BD-2E89F6BF9158}" srcOrd="0" destOrd="0" presId="urn:microsoft.com/office/officeart/2005/8/layout/hList3"/>
    <dgm:cxn modelId="{0653C74C-59EE-46BA-9B8C-CDF04D7FE856}" srcId="{62FDE0FE-D9FF-4271-9D4E-676D22F34B7D}" destId="{5BB67C64-0F05-4E65-844A-654EDC33158D}" srcOrd="0" destOrd="0" parTransId="{E7B2202A-FE9B-49FE-B249-1678B27951B9}" sibTransId="{BF53C16E-A9EE-49CC-9D56-05A6A077CF6D}"/>
    <dgm:cxn modelId="{58281557-0F15-4CD5-8666-19821D5446F3}" srcId="{62FDE0FE-D9FF-4271-9D4E-676D22F34B7D}" destId="{5693342E-D535-40FD-942A-0D4A9E814834}" srcOrd="1" destOrd="0" parTransId="{60F90BCA-BE87-4CC2-B69A-928189B38C47}" sibTransId="{FE68BAAB-17B8-4C3F-A8A4-2F393B16E3BE}"/>
    <dgm:cxn modelId="{FDC9035F-87CB-4620-8546-815358471DBD}" type="presOf" srcId="{926921A5-3A09-48F2-B4B5-A24DB1B1F7B1}" destId="{29E8AC8F-D2F1-4285-A663-61A212E948D9}" srcOrd="0" destOrd="0" presId="urn:microsoft.com/office/officeart/2005/8/layout/hList3"/>
    <dgm:cxn modelId="{3CD7AA63-EA3C-453F-A664-4B2AB6F6A594}" srcId="{62FDE0FE-D9FF-4271-9D4E-676D22F34B7D}" destId="{EC8C121C-BBB1-4E41-94CC-81A0BAF8005E}" srcOrd="2" destOrd="0" parTransId="{EB6B0CF7-2E48-488E-A4EF-5B1F5C5F8763}" sibTransId="{90C782CF-2A8D-4E73-BA4E-C1CAE9895851}"/>
    <dgm:cxn modelId="{B637C764-7700-474C-9F17-FB15B1859460}" type="presOf" srcId="{3AE30F21-CD4E-413B-BBB4-74997C721748}" destId="{45103BA7-0C1F-4ACF-A717-258D7013C339}" srcOrd="0" destOrd="0" presId="urn:microsoft.com/office/officeart/2005/8/layout/hList3"/>
    <dgm:cxn modelId="{77315474-0851-4478-BBF8-C67ADAF65CB9}" srcId="{3AE30F21-CD4E-413B-BBB4-74997C721748}" destId="{62FDE0FE-D9FF-4271-9D4E-676D22F34B7D}" srcOrd="0" destOrd="0" parTransId="{600FEF23-6B19-42A9-B852-772AEB6C69A8}" sibTransId="{B5990C8A-1E34-496B-81D3-324DC23871E9}"/>
    <dgm:cxn modelId="{08DA2A82-0165-40F9-8551-048F89D3FF22}" type="presOf" srcId="{5BB67C64-0F05-4E65-844A-654EDC33158D}" destId="{1B6F1B39-A33E-47B4-8A31-44D346751739}" srcOrd="0" destOrd="0" presId="urn:microsoft.com/office/officeart/2005/8/layout/hList3"/>
    <dgm:cxn modelId="{F703C694-6C37-4D8F-8C43-B719B122E3D4}" type="presOf" srcId="{5693342E-D535-40FD-942A-0D4A9E814834}" destId="{470C8BB5-4708-4878-8A90-B41BC87555F4}" srcOrd="0" destOrd="0" presId="urn:microsoft.com/office/officeart/2005/8/layout/hList3"/>
    <dgm:cxn modelId="{AC61CAA3-DD8A-4C82-8AC4-2AF5A77439E8}" srcId="{62FDE0FE-D9FF-4271-9D4E-676D22F34B7D}" destId="{926921A5-3A09-48F2-B4B5-A24DB1B1F7B1}" srcOrd="5" destOrd="0" parTransId="{B6B48BB6-EE48-40E2-867A-139629A5E5A7}" sibTransId="{D88B4E42-D2B9-43D1-8750-36B8D6C3F8E9}"/>
    <dgm:cxn modelId="{27E729AC-8432-43E7-8B78-342C5108A548}" srcId="{62FDE0FE-D9FF-4271-9D4E-676D22F34B7D}" destId="{0E660A94-0E7D-4A89-9F26-96CD4187174F}" srcOrd="3" destOrd="0" parTransId="{0BA852C7-ABD1-4F3C-A795-7241CEA4AF9D}" sibTransId="{C5DC442E-9A1C-4291-A7E7-4147BF393D05}"/>
    <dgm:cxn modelId="{A4D0CBB1-61EE-4A22-B5C8-352C90E714C4}" srcId="{62FDE0FE-D9FF-4271-9D4E-676D22F34B7D}" destId="{30839CE1-A120-4C70-B72A-674DDCA0FD68}" srcOrd="4" destOrd="0" parTransId="{09355590-AF9C-4795-A497-D0BC0119D2CE}" sibTransId="{F6E81230-859C-467F-9D88-B6A2F36923B8}"/>
    <dgm:cxn modelId="{5E762AD6-0EEB-4583-BC8C-8CE63083C5B1}" type="presOf" srcId="{30839CE1-A120-4C70-B72A-674DDCA0FD68}" destId="{D71C526D-DA49-4945-85AC-DDCF8BFEE85C}" srcOrd="0" destOrd="0" presId="urn:microsoft.com/office/officeart/2005/8/layout/hList3"/>
    <dgm:cxn modelId="{DC940D19-6C12-4E40-A00E-1EB12A91556D}" type="presParOf" srcId="{45103BA7-0C1F-4ACF-A717-258D7013C339}" destId="{5E83FFD7-3F84-475B-94F6-6A76BBB46DD6}" srcOrd="0" destOrd="0" presId="urn:microsoft.com/office/officeart/2005/8/layout/hList3"/>
    <dgm:cxn modelId="{06437401-27B7-4463-9AC6-43CA1D75E112}" type="presParOf" srcId="{45103BA7-0C1F-4ACF-A717-258D7013C339}" destId="{117B0224-B207-4F35-8625-2310F21B0611}" srcOrd="1" destOrd="0" presId="urn:microsoft.com/office/officeart/2005/8/layout/hList3"/>
    <dgm:cxn modelId="{19117B69-9F8F-43B4-8918-CDC149D48F9D}" type="presParOf" srcId="{117B0224-B207-4F35-8625-2310F21B0611}" destId="{1B6F1B39-A33E-47B4-8A31-44D346751739}" srcOrd="0" destOrd="0" presId="urn:microsoft.com/office/officeart/2005/8/layout/hList3"/>
    <dgm:cxn modelId="{66F74D6C-19E1-40D9-A120-B6AF73762406}" type="presParOf" srcId="{117B0224-B207-4F35-8625-2310F21B0611}" destId="{470C8BB5-4708-4878-8A90-B41BC87555F4}" srcOrd="1" destOrd="0" presId="urn:microsoft.com/office/officeart/2005/8/layout/hList3"/>
    <dgm:cxn modelId="{227ABA23-2C52-46F1-AF1E-76D0805A68EB}" type="presParOf" srcId="{117B0224-B207-4F35-8625-2310F21B0611}" destId="{4321CB13-59D0-4CDD-9838-DCACE38D416D}" srcOrd="2" destOrd="0" presId="urn:microsoft.com/office/officeart/2005/8/layout/hList3"/>
    <dgm:cxn modelId="{50645767-CCB7-45A1-9D3F-FA615C77BB51}" type="presParOf" srcId="{117B0224-B207-4F35-8625-2310F21B0611}" destId="{9C5787D1-3DB9-49ED-94BD-2E89F6BF9158}" srcOrd="3" destOrd="0" presId="urn:microsoft.com/office/officeart/2005/8/layout/hList3"/>
    <dgm:cxn modelId="{89635450-9026-4124-B766-E145622A5821}" type="presParOf" srcId="{117B0224-B207-4F35-8625-2310F21B0611}" destId="{D71C526D-DA49-4945-85AC-DDCF8BFEE85C}" srcOrd="4" destOrd="0" presId="urn:microsoft.com/office/officeart/2005/8/layout/hList3"/>
    <dgm:cxn modelId="{6EBD2472-208A-4B7E-83C0-FCDEE25352DA}" type="presParOf" srcId="{117B0224-B207-4F35-8625-2310F21B0611}" destId="{29E8AC8F-D2F1-4285-A663-61A212E948D9}" srcOrd="5" destOrd="0" presId="urn:microsoft.com/office/officeart/2005/8/layout/hList3"/>
    <dgm:cxn modelId="{B6C84CAD-C30B-4501-90D2-004792DDE044}" type="presParOf" srcId="{45103BA7-0C1F-4ACF-A717-258D7013C339}" destId="{DE188B81-674E-4BEC-8187-35B78820E526}"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40FB7E6-E11A-45E9-842D-1A1974F8E695}" type="doc">
      <dgm:prSet loTypeId="urn:microsoft.com/office/officeart/2005/8/layout/lProcess3" loCatId="process" qsTypeId="urn:microsoft.com/office/officeart/2005/8/quickstyle/simple5" qsCatId="simple" csTypeId="urn:microsoft.com/office/officeart/2005/8/colors/accent0_3" csCatId="mainScheme" phldr="1"/>
      <dgm:spPr/>
      <dgm:t>
        <a:bodyPr/>
        <a:lstStyle/>
        <a:p>
          <a:endParaRPr lang="de-DE"/>
        </a:p>
      </dgm:t>
    </dgm:pt>
    <dgm:pt modelId="{96A44BE1-8CE6-4171-9CC4-5D879B23184B}">
      <dgm:prSet custT="1"/>
      <dgm:spPr/>
      <dgm:t>
        <a:bodyPr/>
        <a:lstStyle/>
        <a:p>
          <a:r>
            <a:rPr lang="de-DE" sz="1400" b="1" i="0" dirty="0">
              <a:latin typeface="Calibri" panose="020F0502020204030204" pitchFamily="34" charset="0"/>
              <a:cs typeface="Calibri" panose="020F0502020204030204" pitchFamily="34" charset="0"/>
            </a:rPr>
            <a:t>Die NFDI fördert bis zu 90 Millionen €/Jahr für bis zu 30 Konsortien und die zentralen NFDI-Strukturen (Direktorat, Programmpauschalen, Kosten des Verfahrens, Evaluation, ggf. wissenschaftliche Begleitforschung)</a:t>
          </a:r>
          <a:endParaRPr lang="de-DE" sz="1400" b="1" dirty="0">
            <a:latin typeface="Calibri" panose="020F0502020204030204" pitchFamily="34" charset="0"/>
            <a:cs typeface="Calibri" panose="020F0502020204030204" pitchFamily="34" charset="0"/>
          </a:endParaRPr>
        </a:p>
      </dgm:t>
    </dgm:pt>
    <dgm:pt modelId="{F6A985DF-C077-4F6B-8BC7-1B3A9D8568FE}" type="parTrans" cxnId="{499E36CA-2CDB-4512-BE37-5066DB39B8B1}">
      <dgm:prSet/>
      <dgm:spPr/>
      <dgm:t>
        <a:bodyPr/>
        <a:lstStyle/>
        <a:p>
          <a:endParaRPr lang="de-DE"/>
        </a:p>
      </dgm:t>
    </dgm:pt>
    <dgm:pt modelId="{D630E78C-32FA-477C-97E3-668EE85E26AA}" type="sibTrans" cxnId="{499E36CA-2CDB-4512-BE37-5066DB39B8B1}">
      <dgm:prSet/>
      <dgm:spPr/>
      <dgm:t>
        <a:bodyPr/>
        <a:lstStyle/>
        <a:p>
          <a:endParaRPr lang="de-DE"/>
        </a:p>
      </dgm:t>
    </dgm:pt>
    <dgm:pt modelId="{2520F67D-E410-4A46-99DE-65BFD53FAE38}">
      <dgm:prSet custT="1"/>
      <dgm:spPr/>
      <dgm:t>
        <a:bodyPr/>
        <a:lstStyle/>
        <a:p>
          <a:r>
            <a:rPr lang="de-DE" sz="1400" b="0" i="0" dirty="0">
              <a:latin typeface="Calibri" panose="020F0502020204030204" pitchFamily="34" charset="0"/>
              <a:cs typeface="Calibri" panose="020F0502020204030204" pitchFamily="34" charset="0"/>
            </a:rPr>
            <a:t>davon 2 - 5 Mio. €/Jahr pro Konsortium, </a:t>
          </a:r>
        </a:p>
        <a:p>
          <a:r>
            <a:rPr lang="de-DE" sz="1400" b="0" i="0" dirty="0">
              <a:latin typeface="Calibri" panose="020F0502020204030204" pitchFamily="34" charset="0"/>
              <a:cs typeface="Calibri" panose="020F0502020204030204" pitchFamily="34" charset="0"/>
            </a:rPr>
            <a:t>Ø vrstl. max. 3 Mio. €</a:t>
          </a:r>
          <a:endParaRPr lang="de-DE" sz="1400" dirty="0">
            <a:latin typeface="Calibri" panose="020F0502020204030204" pitchFamily="34" charset="0"/>
            <a:cs typeface="Calibri" panose="020F0502020204030204" pitchFamily="34" charset="0"/>
          </a:endParaRPr>
        </a:p>
      </dgm:t>
    </dgm:pt>
    <dgm:pt modelId="{46EA7B5C-13EC-4FB3-AD56-543142DDD205}" type="parTrans" cxnId="{38319238-4D85-425B-91EF-8F05D7B0CECB}">
      <dgm:prSet/>
      <dgm:spPr/>
      <dgm:t>
        <a:bodyPr/>
        <a:lstStyle/>
        <a:p>
          <a:endParaRPr lang="de-DE"/>
        </a:p>
      </dgm:t>
    </dgm:pt>
    <dgm:pt modelId="{FEDFEE30-7586-4C50-A4D1-9EDCC90681F7}" type="sibTrans" cxnId="{38319238-4D85-425B-91EF-8F05D7B0CECB}">
      <dgm:prSet/>
      <dgm:spPr/>
      <dgm:t>
        <a:bodyPr/>
        <a:lstStyle/>
        <a:p>
          <a:endParaRPr lang="de-DE"/>
        </a:p>
      </dgm:t>
    </dgm:pt>
    <dgm:pt modelId="{0D98AAC2-DFE8-46BD-B8E6-637678B4B4E4}">
      <dgm:prSet custT="1"/>
      <dgm:spPr/>
      <dgm:t>
        <a:bodyPr/>
        <a:lstStyle/>
        <a:p>
          <a:r>
            <a:rPr lang="de-DE" sz="1400" b="0" i="0" dirty="0">
              <a:latin typeface="Calibri" panose="020F0502020204030204" pitchFamily="34" charset="0"/>
              <a:cs typeface="Calibri" panose="020F0502020204030204" pitchFamily="34" charset="0"/>
            </a:rPr>
            <a:t>bei z.B. 10 Institutionen in </a:t>
          </a:r>
          <a:r>
            <a:rPr lang="de-DE" sz="1400" b="0" i="0" dirty="0" err="1">
              <a:latin typeface="Calibri" panose="020F0502020204030204" pitchFamily="34" charset="0"/>
              <a:cs typeface="Calibri" panose="020F0502020204030204" pitchFamily="34" charset="0"/>
            </a:rPr>
            <a:t>einem_Konsortium</a:t>
          </a:r>
          <a:r>
            <a:rPr lang="de-DE" sz="1400" b="0" i="0" dirty="0">
              <a:latin typeface="Calibri" panose="020F0502020204030204" pitchFamily="34" charset="0"/>
              <a:cs typeface="Calibri" panose="020F0502020204030204" pitchFamily="34" charset="0"/>
            </a:rPr>
            <a:t> -&gt; 200 - 500T €/Jahr (Personal- und Sachkosten), </a:t>
          </a:r>
          <a:r>
            <a:rPr lang="de-DE" sz="1400" b="0" i="0" dirty="0" err="1">
              <a:latin typeface="Calibri" panose="020F0502020204030204" pitchFamily="34" charset="0"/>
              <a:cs typeface="Calibri" panose="020F0502020204030204" pitchFamily="34" charset="0"/>
            </a:rPr>
            <a:t>Ø</a:t>
          </a:r>
          <a:r>
            <a:rPr lang="de-DE" sz="1400" b="0" i="0" dirty="0">
              <a:latin typeface="Calibri" panose="020F0502020204030204" pitchFamily="34" charset="0"/>
              <a:cs typeface="Calibri" panose="020F0502020204030204" pitchFamily="34" charset="0"/>
            </a:rPr>
            <a:t> ca. 300T €/Jahr</a:t>
          </a:r>
          <a:endParaRPr lang="de-DE" sz="1400" dirty="0">
            <a:latin typeface="Calibri" panose="020F0502020204030204" pitchFamily="34" charset="0"/>
            <a:cs typeface="Calibri" panose="020F0502020204030204" pitchFamily="34" charset="0"/>
          </a:endParaRPr>
        </a:p>
      </dgm:t>
    </dgm:pt>
    <dgm:pt modelId="{514350B2-EBA8-4CE9-8641-01EEDC8F4173}" type="parTrans" cxnId="{B9D1DA79-FC46-4F09-AD64-B56E096F968B}">
      <dgm:prSet/>
      <dgm:spPr/>
      <dgm:t>
        <a:bodyPr/>
        <a:lstStyle/>
        <a:p>
          <a:endParaRPr lang="de-DE"/>
        </a:p>
      </dgm:t>
    </dgm:pt>
    <dgm:pt modelId="{155F15A8-2578-404E-8B52-114FA018111A}" type="sibTrans" cxnId="{B9D1DA79-FC46-4F09-AD64-B56E096F968B}">
      <dgm:prSet/>
      <dgm:spPr/>
      <dgm:t>
        <a:bodyPr/>
        <a:lstStyle/>
        <a:p>
          <a:endParaRPr lang="de-DE"/>
        </a:p>
      </dgm:t>
    </dgm:pt>
    <dgm:pt modelId="{0DCAD357-F73A-4270-9C18-A46AFB1107CB}">
      <dgm:prSet custT="1"/>
      <dgm:spPr/>
      <dgm:t>
        <a:bodyPr/>
        <a:lstStyle/>
        <a:p>
          <a:r>
            <a:rPr lang="de-DE" sz="1400" b="1" i="0" dirty="0">
              <a:latin typeface="Calibri" panose="020F0502020204030204" pitchFamily="34" charset="0"/>
              <a:cs typeface="Calibri" panose="020F0502020204030204" pitchFamily="34" charset="0"/>
            </a:rPr>
            <a:t>In Deutschland gibt es aber ca. 100 Universitäten, über 200 Fachhochschulen und viele hundert relevante außeruniversitäre Forschungseinrichtungen!</a:t>
          </a:r>
          <a:endParaRPr lang="de-DE" sz="1400" b="1" dirty="0">
            <a:latin typeface="Calibri" panose="020F0502020204030204" pitchFamily="34" charset="0"/>
            <a:cs typeface="Calibri" panose="020F0502020204030204" pitchFamily="34" charset="0"/>
          </a:endParaRPr>
        </a:p>
      </dgm:t>
    </dgm:pt>
    <dgm:pt modelId="{7F94E64A-69C1-444B-BBA5-912F7A64681F}" type="parTrans" cxnId="{68D2BA68-A25E-4BDD-ACDB-541F742A070B}">
      <dgm:prSet/>
      <dgm:spPr/>
      <dgm:t>
        <a:bodyPr/>
        <a:lstStyle/>
        <a:p>
          <a:endParaRPr lang="de-DE"/>
        </a:p>
      </dgm:t>
    </dgm:pt>
    <dgm:pt modelId="{C06E8D7B-871A-45E1-88D4-9A66D88D0BFF}" type="sibTrans" cxnId="{68D2BA68-A25E-4BDD-ACDB-541F742A070B}">
      <dgm:prSet/>
      <dgm:spPr/>
      <dgm:t>
        <a:bodyPr/>
        <a:lstStyle/>
        <a:p>
          <a:endParaRPr lang="de-DE"/>
        </a:p>
      </dgm:t>
    </dgm:pt>
    <dgm:pt modelId="{3DC434D4-7CD3-431F-BE48-0A2692B860CB}">
      <dgm:prSet custT="1"/>
      <dgm:spPr/>
      <dgm:t>
        <a:bodyPr/>
        <a:lstStyle/>
        <a:p>
          <a:r>
            <a:rPr lang="de-DE" sz="1400" b="0" i="0" dirty="0">
              <a:latin typeface="Calibri" panose="020F0502020204030204" pitchFamily="34" charset="0"/>
              <a:cs typeface="Calibri" panose="020F0502020204030204" pitchFamily="34" charset="0"/>
            </a:rPr>
            <a:t>NFDI bringt kaum extra Geld für FDM in die Fläche, sondern neue Services &amp; Tools für gutes FDM, die es zu vermitteln gilt</a:t>
          </a:r>
          <a:endParaRPr lang="de-DE" sz="1400" dirty="0">
            <a:latin typeface="Calibri" panose="020F0502020204030204" pitchFamily="34" charset="0"/>
            <a:cs typeface="Calibri" panose="020F0502020204030204" pitchFamily="34" charset="0"/>
          </a:endParaRPr>
        </a:p>
      </dgm:t>
    </dgm:pt>
    <dgm:pt modelId="{372583C0-C295-401F-A628-BF522509A2A4}" type="parTrans" cxnId="{6E3832C0-3F5F-4B51-949E-488043EF5E77}">
      <dgm:prSet/>
      <dgm:spPr/>
      <dgm:t>
        <a:bodyPr/>
        <a:lstStyle/>
        <a:p>
          <a:endParaRPr lang="de-DE"/>
        </a:p>
      </dgm:t>
    </dgm:pt>
    <dgm:pt modelId="{3B69CF8A-6918-4C9E-8B35-A7306BCBEF4B}" type="sibTrans" cxnId="{6E3832C0-3F5F-4B51-949E-488043EF5E77}">
      <dgm:prSet/>
      <dgm:spPr/>
      <dgm:t>
        <a:bodyPr/>
        <a:lstStyle/>
        <a:p>
          <a:endParaRPr lang="de-DE"/>
        </a:p>
      </dgm:t>
    </dgm:pt>
    <dgm:pt modelId="{FF8868A8-7E21-4384-B87A-636DF401DB25}">
      <dgm:prSet custT="1"/>
      <dgm:spPr/>
      <dgm:t>
        <a:bodyPr/>
        <a:lstStyle/>
        <a:p>
          <a:r>
            <a:rPr lang="de-DE" sz="1400" b="0" i="0" dirty="0">
              <a:latin typeface="Calibri" panose="020F0502020204030204" pitchFamily="34" charset="0"/>
              <a:cs typeface="Calibri" panose="020F0502020204030204" pitchFamily="34" charset="0"/>
            </a:rPr>
            <a:t>Landesinitiativen braucht es also weiterhin, um höchste Qualität in die Fläche zu vermitteln und zu unterstützen</a:t>
          </a:r>
          <a:endParaRPr lang="de-DE" sz="1400" dirty="0">
            <a:latin typeface="Calibri" panose="020F0502020204030204" pitchFamily="34" charset="0"/>
            <a:cs typeface="Calibri" panose="020F0502020204030204" pitchFamily="34" charset="0"/>
          </a:endParaRPr>
        </a:p>
      </dgm:t>
    </dgm:pt>
    <dgm:pt modelId="{091BE344-F819-46F2-9619-973179546ADD}" type="parTrans" cxnId="{68D99EAC-3665-4BDB-8F21-99CB3BC64F3A}">
      <dgm:prSet/>
      <dgm:spPr/>
      <dgm:t>
        <a:bodyPr/>
        <a:lstStyle/>
        <a:p>
          <a:endParaRPr lang="de-DE"/>
        </a:p>
      </dgm:t>
    </dgm:pt>
    <dgm:pt modelId="{6DE672D5-4901-466C-84FE-A1AF3FF61C4F}" type="sibTrans" cxnId="{68D99EAC-3665-4BDB-8F21-99CB3BC64F3A}">
      <dgm:prSet/>
      <dgm:spPr/>
      <dgm:t>
        <a:bodyPr/>
        <a:lstStyle/>
        <a:p>
          <a:endParaRPr lang="de-DE"/>
        </a:p>
      </dgm:t>
    </dgm:pt>
    <dgm:pt modelId="{733BAFA7-0EBE-4642-9430-198C2A156220}" type="pres">
      <dgm:prSet presAssocID="{440FB7E6-E11A-45E9-842D-1A1974F8E695}" presName="Name0" presStyleCnt="0">
        <dgm:presLayoutVars>
          <dgm:chPref val="3"/>
          <dgm:dir/>
          <dgm:animLvl val="lvl"/>
          <dgm:resizeHandles/>
        </dgm:presLayoutVars>
      </dgm:prSet>
      <dgm:spPr/>
    </dgm:pt>
    <dgm:pt modelId="{8C081E66-E712-40E5-84D9-2EFEFBA6B423}" type="pres">
      <dgm:prSet presAssocID="{96A44BE1-8CE6-4171-9CC4-5D879B23184B}" presName="horFlow" presStyleCnt="0"/>
      <dgm:spPr/>
    </dgm:pt>
    <dgm:pt modelId="{5CD53315-4138-44C0-A0D5-63D2FD3D557C}" type="pres">
      <dgm:prSet presAssocID="{96A44BE1-8CE6-4171-9CC4-5D879B23184B}" presName="bigChev" presStyleLbl="node1" presStyleIdx="0" presStyleCnt="2" custScaleX="115767" custScaleY="140188"/>
      <dgm:spPr>
        <a:prstGeom prst="homePlate">
          <a:avLst/>
        </a:prstGeom>
      </dgm:spPr>
    </dgm:pt>
    <dgm:pt modelId="{27412982-0FA6-4B95-8728-9A0E8B661C64}" type="pres">
      <dgm:prSet presAssocID="{46EA7B5C-13EC-4FB3-AD56-543142DDD205}" presName="parTrans" presStyleCnt="0"/>
      <dgm:spPr/>
    </dgm:pt>
    <dgm:pt modelId="{B2C5B5E4-3F75-4391-8EC1-4091561B836E}" type="pres">
      <dgm:prSet presAssocID="{2520F67D-E410-4A46-99DE-65BFD53FAE38}" presName="node" presStyleLbl="alignAccFollowNode1" presStyleIdx="0" presStyleCnt="4" custScaleY="131556">
        <dgm:presLayoutVars>
          <dgm:bulletEnabled val="1"/>
        </dgm:presLayoutVars>
      </dgm:prSet>
      <dgm:spPr/>
    </dgm:pt>
    <dgm:pt modelId="{2423106A-EEEC-439E-B413-DEAE88ABB815}" type="pres">
      <dgm:prSet presAssocID="{FEDFEE30-7586-4C50-A4D1-9EDCC90681F7}" presName="sibTrans" presStyleCnt="0"/>
      <dgm:spPr/>
    </dgm:pt>
    <dgm:pt modelId="{D44F14C5-FBCE-4EF3-86E2-DD4A40896F36}" type="pres">
      <dgm:prSet presAssocID="{0D98AAC2-DFE8-46BD-B8E6-637678B4B4E4}" presName="node" presStyleLbl="alignAccFollowNode1" presStyleIdx="1" presStyleCnt="4" custScaleY="131556">
        <dgm:presLayoutVars>
          <dgm:bulletEnabled val="1"/>
        </dgm:presLayoutVars>
      </dgm:prSet>
      <dgm:spPr/>
    </dgm:pt>
    <dgm:pt modelId="{6BFA3F2C-9574-4F74-9EF7-91DC39102E57}" type="pres">
      <dgm:prSet presAssocID="{96A44BE1-8CE6-4171-9CC4-5D879B23184B}" presName="vSp" presStyleCnt="0"/>
      <dgm:spPr/>
    </dgm:pt>
    <dgm:pt modelId="{A5304986-042E-40F4-9969-8475164CAFC6}" type="pres">
      <dgm:prSet presAssocID="{0DCAD357-F73A-4270-9C18-A46AFB1107CB}" presName="horFlow" presStyleCnt="0"/>
      <dgm:spPr/>
    </dgm:pt>
    <dgm:pt modelId="{E10B32A1-61E7-4E52-ACEB-EEDEAB902854}" type="pres">
      <dgm:prSet presAssocID="{0DCAD357-F73A-4270-9C18-A46AFB1107CB}" presName="bigChev" presStyleLbl="node1" presStyleIdx="1" presStyleCnt="2" custScaleX="115767" custScaleY="140188"/>
      <dgm:spPr>
        <a:prstGeom prst="homePlate">
          <a:avLst/>
        </a:prstGeom>
      </dgm:spPr>
    </dgm:pt>
    <dgm:pt modelId="{8E5208D9-7FBB-40FF-B66D-C8B737D2B450}" type="pres">
      <dgm:prSet presAssocID="{372583C0-C295-401F-A628-BF522509A2A4}" presName="parTrans" presStyleCnt="0"/>
      <dgm:spPr/>
    </dgm:pt>
    <dgm:pt modelId="{888495D4-72B7-4767-9014-EA142FBABAFD}" type="pres">
      <dgm:prSet presAssocID="{3DC434D4-7CD3-431F-BE48-0A2692B860CB}" presName="node" presStyleLbl="alignAccFollowNode1" presStyleIdx="2" presStyleCnt="4" custScaleY="138436">
        <dgm:presLayoutVars>
          <dgm:bulletEnabled val="1"/>
        </dgm:presLayoutVars>
      </dgm:prSet>
      <dgm:spPr/>
    </dgm:pt>
    <dgm:pt modelId="{FF43FEA0-059C-4022-B7BB-D8EB6145CD10}" type="pres">
      <dgm:prSet presAssocID="{3B69CF8A-6918-4C9E-8B35-A7306BCBEF4B}" presName="sibTrans" presStyleCnt="0"/>
      <dgm:spPr/>
    </dgm:pt>
    <dgm:pt modelId="{7966312F-01FD-455B-92D1-1F92B85FB58C}" type="pres">
      <dgm:prSet presAssocID="{FF8868A8-7E21-4384-B87A-636DF401DB25}" presName="node" presStyleLbl="alignAccFollowNode1" presStyleIdx="3" presStyleCnt="4" custScaleY="138436">
        <dgm:presLayoutVars>
          <dgm:bulletEnabled val="1"/>
        </dgm:presLayoutVars>
      </dgm:prSet>
      <dgm:spPr/>
    </dgm:pt>
  </dgm:ptLst>
  <dgm:cxnLst>
    <dgm:cxn modelId="{A3433A1C-4877-41E7-9100-5954939FC29A}" type="presOf" srcId="{2520F67D-E410-4A46-99DE-65BFD53FAE38}" destId="{B2C5B5E4-3F75-4391-8EC1-4091561B836E}" srcOrd="0" destOrd="0" presId="urn:microsoft.com/office/officeart/2005/8/layout/lProcess3"/>
    <dgm:cxn modelId="{38319238-4D85-425B-91EF-8F05D7B0CECB}" srcId="{96A44BE1-8CE6-4171-9CC4-5D879B23184B}" destId="{2520F67D-E410-4A46-99DE-65BFD53FAE38}" srcOrd="0" destOrd="0" parTransId="{46EA7B5C-13EC-4FB3-AD56-543142DDD205}" sibTransId="{FEDFEE30-7586-4C50-A4D1-9EDCC90681F7}"/>
    <dgm:cxn modelId="{EC4F0B60-0207-4A5A-967F-0425A663A99F}" type="presOf" srcId="{FF8868A8-7E21-4384-B87A-636DF401DB25}" destId="{7966312F-01FD-455B-92D1-1F92B85FB58C}" srcOrd="0" destOrd="0" presId="urn:microsoft.com/office/officeart/2005/8/layout/lProcess3"/>
    <dgm:cxn modelId="{68D2BA68-A25E-4BDD-ACDB-541F742A070B}" srcId="{440FB7E6-E11A-45E9-842D-1A1974F8E695}" destId="{0DCAD357-F73A-4270-9C18-A46AFB1107CB}" srcOrd="1" destOrd="0" parTransId="{7F94E64A-69C1-444B-BBA5-912F7A64681F}" sibTransId="{C06E8D7B-871A-45E1-88D4-9A66D88D0BFF}"/>
    <dgm:cxn modelId="{5527C374-AC7C-4B46-A6BA-2E478C5E5884}" type="presOf" srcId="{0DCAD357-F73A-4270-9C18-A46AFB1107CB}" destId="{E10B32A1-61E7-4E52-ACEB-EEDEAB902854}" srcOrd="0" destOrd="0" presId="urn:microsoft.com/office/officeart/2005/8/layout/lProcess3"/>
    <dgm:cxn modelId="{B9D1DA79-FC46-4F09-AD64-B56E096F968B}" srcId="{96A44BE1-8CE6-4171-9CC4-5D879B23184B}" destId="{0D98AAC2-DFE8-46BD-B8E6-637678B4B4E4}" srcOrd="1" destOrd="0" parTransId="{514350B2-EBA8-4CE9-8641-01EEDC8F4173}" sibTransId="{155F15A8-2578-404E-8B52-114FA018111A}"/>
    <dgm:cxn modelId="{8FA4DD9B-D9C9-49CC-965E-617B11A48E1A}" type="presOf" srcId="{3DC434D4-7CD3-431F-BE48-0A2692B860CB}" destId="{888495D4-72B7-4767-9014-EA142FBABAFD}" srcOrd="0" destOrd="0" presId="urn:microsoft.com/office/officeart/2005/8/layout/lProcess3"/>
    <dgm:cxn modelId="{68D99EAC-3665-4BDB-8F21-99CB3BC64F3A}" srcId="{0DCAD357-F73A-4270-9C18-A46AFB1107CB}" destId="{FF8868A8-7E21-4384-B87A-636DF401DB25}" srcOrd="1" destOrd="0" parTransId="{091BE344-F819-46F2-9619-973179546ADD}" sibTransId="{6DE672D5-4901-466C-84FE-A1AF3FF61C4F}"/>
    <dgm:cxn modelId="{6E3832C0-3F5F-4B51-949E-488043EF5E77}" srcId="{0DCAD357-F73A-4270-9C18-A46AFB1107CB}" destId="{3DC434D4-7CD3-431F-BE48-0A2692B860CB}" srcOrd="0" destOrd="0" parTransId="{372583C0-C295-401F-A628-BF522509A2A4}" sibTransId="{3B69CF8A-6918-4C9E-8B35-A7306BCBEF4B}"/>
    <dgm:cxn modelId="{499E36CA-2CDB-4512-BE37-5066DB39B8B1}" srcId="{440FB7E6-E11A-45E9-842D-1A1974F8E695}" destId="{96A44BE1-8CE6-4171-9CC4-5D879B23184B}" srcOrd="0" destOrd="0" parTransId="{F6A985DF-C077-4F6B-8BC7-1B3A9D8568FE}" sibTransId="{D630E78C-32FA-477C-97E3-668EE85E26AA}"/>
    <dgm:cxn modelId="{536AC5D0-6387-4468-BE89-59BF9180F25D}" type="presOf" srcId="{440FB7E6-E11A-45E9-842D-1A1974F8E695}" destId="{733BAFA7-0EBE-4642-9430-198C2A156220}" srcOrd="0" destOrd="0" presId="urn:microsoft.com/office/officeart/2005/8/layout/lProcess3"/>
    <dgm:cxn modelId="{0085C1EE-2125-42AE-ACD8-99389960E922}" type="presOf" srcId="{0D98AAC2-DFE8-46BD-B8E6-637678B4B4E4}" destId="{D44F14C5-FBCE-4EF3-86E2-DD4A40896F36}" srcOrd="0" destOrd="0" presId="urn:microsoft.com/office/officeart/2005/8/layout/lProcess3"/>
    <dgm:cxn modelId="{BC4028EF-61AB-46A3-805F-8A4824F1DF93}" type="presOf" srcId="{96A44BE1-8CE6-4171-9CC4-5D879B23184B}" destId="{5CD53315-4138-44C0-A0D5-63D2FD3D557C}" srcOrd="0" destOrd="0" presId="urn:microsoft.com/office/officeart/2005/8/layout/lProcess3"/>
    <dgm:cxn modelId="{E069B66E-8ECE-450B-A763-840BF2B11249}" type="presParOf" srcId="{733BAFA7-0EBE-4642-9430-198C2A156220}" destId="{8C081E66-E712-40E5-84D9-2EFEFBA6B423}" srcOrd="0" destOrd="0" presId="urn:microsoft.com/office/officeart/2005/8/layout/lProcess3"/>
    <dgm:cxn modelId="{D17D83C0-64A7-4ABC-8457-C67C3B8D9E89}" type="presParOf" srcId="{8C081E66-E712-40E5-84D9-2EFEFBA6B423}" destId="{5CD53315-4138-44C0-A0D5-63D2FD3D557C}" srcOrd="0" destOrd="0" presId="urn:microsoft.com/office/officeart/2005/8/layout/lProcess3"/>
    <dgm:cxn modelId="{DCAA4BDF-22D9-452A-9B79-E833AF861A90}" type="presParOf" srcId="{8C081E66-E712-40E5-84D9-2EFEFBA6B423}" destId="{27412982-0FA6-4B95-8728-9A0E8B661C64}" srcOrd="1" destOrd="0" presId="urn:microsoft.com/office/officeart/2005/8/layout/lProcess3"/>
    <dgm:cxn modelId="{2E2DF57A-3DDA-4E6D-AE86-81633556116B}" type="presParOf" srcId="{8C081E66-E712-40E5-84D9-2EFEFBA6B423}" destId="{B2C5B5E4-3F75-4391-8EC1-4091561B836E}" srcOrd="2" destOrd="0" presId="urn:microsoft.com/office/officeart/2005/8/layout/lProcess3"/>
    <dgm:cxn modelId="{B2C58BA0-976B-4BC1-994F-139948FB2E41}" type="presParOf" srcId="{8C081E66-E712-40E5-84D9-2EFEFBA6B423}" destId="{2423106A-EEEC-439E-B413-DEAE88ABB815}" srcOrd="3" destOrd="0" presId="urn:microsoft.com/office/officeart/2005/8/layout/lProcess3"/>
    <dgm:cxn modelId="{771FB4B3-5CBC-4599-A841-B395A26873BE}" type="presParOf" srcId="{8C081E66-E712-40E5-84D9-2EFEFBA6B423}" destId="{D44F14C5-FBCE-4EF3-86E2-DD4A40896F36}" srcOrd="4" destOrd="0" presId="urn:microsoft.com/office/officeart/2005/8/layout/lProcess3"/>
    <dgm:cxn modelId="{A0412F30-0685-4523-B4BD-123830EE5915}" type="presParOf" srcId="{733BAFA7-0EBE-4642-9430-198C2A156220}" destId="{6BFA3F2C-9574-4F74-9EF7-91DC39102E57}" srcOrd="1" destOrd="0" presId="urn:microsoft.com/office/officeart/2005/8/layout/lProcess3"/>
    <dgm:cxn modelId="{E6593604-41E7-4D7C-A722-BCA3352D5C68}" type="presParOf" srcId="{733BAFA7-0EBE-4642-9430-198C2A156220}" destId="{A5304986-042E-40F4-9969-8475164CAFC6}" srcOrd="2" destOrd="0" presId="urn:microsoft.com/office/officeart/2005/8/layout/lProcess3"/>
    <dgm:cxn modelId="{65B49653-B065-427E-AA05-DE5CA580602E}" type="presParOf" srcId="{A5304986-042E-40F4-9969-8475164CAFC6}" destId="{E10B32A1-61E7-4E52-ACEB-EEDEAB902854}" srcOrd="0" destOrd="0" presId="urn:microsoft.com/office/officeart/2005/8/layout/lProcess3"/>
    <dgm:cxn modelId="{75A66088-F8BB-406A-A1ED-CDCC39DDF14A}" type="presParOf" srcId="{A5304986-042E-40F4-9969-8475164CAFC6}" destId="{8E5208D9-7FBB-40FF-B66D-C8B737D2B450}" srcOrd="1" destOrd="0" presId="urn:microsoft.com/office/officeart/2005/8/layout/lProcess3"/>
    <dgm:cxn modelId="{E1E922B2-8D50-43EB-8ABA-91FC4241E1D7}" type="presParOf" srcId="{A5304986-042E-40F4-9969-8475164CAFC6}" destId="{888495D4-72B7-4767-9014-EA142FBABAFD}" srcOrd="2" destOrd="0" presId="urn:microsoft.com/office/officeart/2005/8/layout/lProcess3"/>
    <dgm:cxn modelId="{0F27E6BB-25AB-4F8E-8045-7FA6705362C6}" type="presParOf" srcId="{A5304986-042E-40F4-9969-8475164CAFC6}" destId="{FF43FEA0-059C-4022-B7BB-D8EB6145CD10}" srcOrd="3" destOrd="0" presId="urn:microsoft.com/office/officeart/2005/8/layout/lProcess3"/>
    <dgm:cxn modelId="{0EBD56BA-4817-409E-9885-9A45E7C982DA}" type="presParOf" srcId="{A5304986-042E-40F4-9969-8475164CAFC6}" destId="{7966312F-01FD-455B-92D1-1F92B85FB58C}"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5194A3A-EEE6-4910-A670-9FBD9CCF9AA0}" type="doc">
      <dgm:prSet loTypeId="urn:microsoft.com/office/officeart/2005/8/layout/hList1" loCatId="list" qsTypeId="urn:microsoft.com/office/officeart/2005/8/quickstyle/simple5" qsCatId="simple" csTypeId="urn:microsoft.com/office/officeart/2005/8/colors/accent0_3" csCatId="mainScheme" phldr="1"/>
      <dgm:spPr/>
      <dgm:t>
        <a:bodyPr/>
        <a:lstStyle/>
        <a:p>
          <a:endParaRPr lang="de-DE"/>
        </a:p>
      </dgm:t>
    </dgm:pt>
    <dgm:pt modelId="{E8A64DD7-9D0F-4F3C-9D2A-9FBEAB8E5AF5}">
      <dgm:prSet custT="1"/>
      <dgm:spPr/>
      <dgm:t>
        <a:bodyPr/>
        <a:lstStyle/>
        <a:p>
          <a:r>
            <a:rPr lang="de-DE" sz="3200" b="1" i="0" dirty="0">
              <a:latin typeface="Calibri" panose="020F0502020204030204" pitchFamily="34" charset="0"/>
              <a:cs typeface="Calibri" panose="020F0502020204030204" pitchFamily="34" charset="0"/>
            </a:rPr>
            <a:t>Ja! </a:t>
          </a:r>
        </a:p>
        <a:p>
          <a:br>
            <a:rPr lang="de-DE" sz="2400" b="1" i="0" dirty="0">
              <a:latin typeface="Calibri" panose="020F0502020204030204" pitchFamily="34" charset="0"/>
              <a:cs typeface="Calibri" panose="020F0502020204030204" pitchFamily="34" charset="0"/>
            </a:rPr>
          </a:br>
          <a:r>
            <a:rPr lang="de-DE" sz="2000" b="0" i="0" dirty="0">
              <a:latin typeface="Calibri" panose="020F0502020204030204" pitchFamily="34" charset="0"/>
              <a:cs typeface="Calibri" panose="020F0502020204030204" pitchFamily="34" charset="0"/>
            </a:rPr>
            <a:t>NFDI und Landesinitiativen zum FDM können komplementär sein und gut ineinander greifen, </a:t>
          </a:r>
          <a:r>
            <a:rPr lang="de-DE" sz="2000" b="0" i="0" u="sng" dirty="0">
              <a:latin typeface="Calibri" panose="020F0502020204030204" pitchFamily="34" charset="0"/>
              <a:cs typeface="Calibri" panose="020F0502020204030204" pitchFamily="34" charset="0"/>
            </a:rPr>
            <a:t>wenn</a:t>
          </a:r>
          <a:r>
            <a:rPr lang="de-DE" sz="2000" b="0" i="0" dirty="0">
              <a:latin typeface="Calibri" panose="020F0502020204030204" pitchFamily="34" charset="0"/>
              <a:cs typeface="Calibri" panose="020F0502020204030204" pitchFamily="34" charset="0"/>
            </a:rPr>
            <a:t>:</a:t>
          </a:r>
          <a:endParaRPr lang="de-DE" sz="2000" dirty="0">
            <a:latin typeface="Calibri" panose="020F0502020204030204" pitchFamily="34" charset="0"/>
            <a:cs typeface="Calibri" panose="020F0502020204030204" pitchFamily="34" charset="0"/>
          </a:endParaRPr>
        </a:p>
      </dgm:t>
    </dgm:pt>
    <dgm:pt modelId="{37B34690-E79F-44A2-AF56-346FD83B2973}" type="parTrans" cxnId="{E311A128-9A27-4D86-A142-AA8AF1E62107}">
      <dgm:prSet/>
      <dgm:spPr/>
      <dgm:t>
        <a:bodyPr/>
        <a:lstStyle/>
        <a:p>
          <a:endParaRPr lang="de-DE"/>
        </a:p>
      </dgm:t>
    </dgm:pt>
    <dgm:pt modelId="{337A9074-0005-4C79-9D6B-48BED5DF8837}" type="sibTrans" cxnId="{E311A128-9A27-4D86-A142-AA8AF1E62107}">
      <dgm:prSet/>
      <dgm:spPr/>
      <dgm:t>
        <a:bodyPr/>
        <a:lstStyle/>
        <a:p>
          <a:endParaRPr lang="de-DE"/>
        </a:p>
      </dgm:t>
    </dgm:pt>
    <dgm:pt modelId="{B657FE7B-377A-41C9-BA66-185FC9BB089E}">
      <dgm:prSet custT="1"/>
      <dgm:spPr/>
      <dgm:t>
        <a:bodyPr anchor="ctr" anchorCtr="0"/>
        <a:lstStyle/>
        <a:p>
          <a:r>
            <a:rPr lang="de-DE" sz="2000" b="0" i="0" dirty="0">
              <a:latin typeface="Calibri" panose="020F0502020204030204" pitchFamily="34" charset="0"/>
              <a:cs typeface="Calibri" panose="020F0502020204030204" pitchFamily="34" charset="0"/>
            </a:rPr>
            <a:t>ausreichend Kenntnis voneinander besteht, z.B. durch personelle Schnittmengen,</a:t>
          </a:r>
          <a:endParaRPr lang="de-DE" sz="2000" dirty="0">
            <a:latin typeface="Calibri" panose="020F0502020204030204" pitchFamily="34" charset="0"/>
            <a:cs typeface="Calibri" panose="020F0502020204030204" pitchFamily="34" charset="0"/>
          </a:endParaRPr>
        </a:p>
      </dgm:t>
    </dgm:pt>
    <dgm:pt modelId="{DC73BF82-3228-47D2-917F-EC6EFA171A88}" type="parTrans" cxnId="{4F72D346-951C-49E4-AF30-854F11680350}">
      <dgm:prSet/>
      <dgm:spPr/>
      <dgm:t>
        <a:bodyPr/>
        <a:lstStyle/>
        <a:p>
          <a:endParaRPr lang="de-DE"/>
        </a:p>
      </dgm:t>
    </dgm:pt>
    <dgm:pt modelId="{68A94993-3A34-43AD-958C-6F1EE98F3675}" type="sibTrans" cxnId="{4F72D346-951C-49E4-AF30-854F11680350}">
      <dgm:prSet/>
      <dgm:spPr/>
      <dgm:t>
        <a:bodyPr/>
        <a:lstStyle/>
        <a:p>
          <a:endParaRPr lang="de-DE"/>
        </a:p>
      </dgm:t>
    </dgm:pt>
    <dgm:pt modelId="{502720AE-0E45-48BB-822B-AB6A0C107322}">
      <dgm:prSet custT="1"/>
      <dgm:spPr/>
      <dgm:t>
        <a:bodyPr anchor="ctr" anchorCtr="0"/>
        <a:lstStyle/>
        <a:p>
          <a:r>
            <a:rPr lang="de-DE" sz="2000" b="0" i="0" dirty="0">
              <a:latin typeface="Calibri" panose="020F0502020204030204" pitchFamily="34" charset="0"/>
              <a:cs typeface="Calibri" panose="020F0502020204030204" pitchFamily="34" charset="0"/>
            </a:rPr>
            <a:t>die Hochschulen in </a:t>
          </a:r>
          <a:r>
            <a:rPr lang="de-DE" sz="2000" b="0" i="0" u="sng" dirty="0">
              <a:latin typeface="Calibri" panose="020F0502020204030204" pitchFamily="34" charset="0"/>
              <a:cs typeface="Calibri" panose="020F0502020204030204" pitchFamily="34" charset="0"/>
            </a:rPr>
            <a:t>beide</a:t>
          </a:r>
          <a:r>
            <a:rPr lang="de-DE" sz="2000" b="0" i="0" dirty="0">
              <a:latin typeface="Calibri" panose="020F0502020204030204" pitchFamily="34" charset="0"/>
              <a:cs typeface="Calibri" panose="020F0502020204030204" pitchFamily="34" charset="0"/>
            </a:rPr>
            <a:t> ernsthaft integriert sind, v.a. in den Bereichen Lehre und generische Basis-Dienstleistungen (z.B. Storage),</a:t>
          </a:r>
          <a:endParaRPr lang="de-DE" sz="2000" dirty="0">
            <a:latin typeface="Calibri" panose="020F0502020204030204" pitchFamily="34" charset="0"/>
            <a:cs typeface="Calibri" panose="020F0502020204030204" pitchFamily="34" charset="0"/>
          </a:endParaRPr>
        </a:p>
      </dgm:t>
    </dgm:pt>
    <dgm:pt modelId="{A41E68F0-564B-41ED-AA4A-EB099CB1A187}" type="parTrans" cxnId="{15406F0D-A9B4-4A4A-98F5-5C5F1AAF0216}">
      <dgm:prSet/>
      <dgm:spPr/>
      <dgm:t>
        <a:bodyPr/>
        <a:lstStyle/>
        <a:p>
          <a:endParaRPr lang="de-DE"/>
        </a:p>
      </dgm:t>
    </dgm:pt>
    <dgm:pt modelId="{1398F632-1DB9-4437-817D-3FDFC274A7AF}" type="sibTrans" cxnId="{15406F0D-A9B4-4A4A-98F5-5C5F1AAF0216}">
      <dgm:prSet/>
      <dgm:spPr/>
      <dgm:t>
        <a:bodyPr/>
        <a:lstStyle/>
        <a:p>
          <a:endParaRPr lang="de-DE"/>
        </a:p>
      </dgm:t>
    </dgm:pt>
    <dgm:pt modelId="{F6B8CF05-818C-4E76-ADA4-761D890625A4}">
      <dgm:prSet custT="1"/>
      <dgm:spPr/>
      <dgm:t>
        <a:bodyPr anchor="ctr" anchorCtr="0"/>
        <a:lstStyle/>
        <a:p>
          <a:r>
            <a:rPr lang="de-DE" sz="2000" b="0" i="0" dirty="0">
              <a:latin typeface="Calibri" panose="020F0502020204030204" pitchFamily="34" charset="0"/>
              <a:cs typeface="Calibri" panose="020F0502020204030204" pitchFamily="34" charset="0"/>
            </a:rPr>
            <a:t>die finanzielle Förderung überall dauerhaft ist.</a:t>
          </a:r>
          <a:endParaRPr lang="de-DE" sz="2000" dirty="0">
            <a:latin typeface="Calibri" panose="020F0502020204030204" pitchFamily="34" charset="0"/>
            <a:cs typeface="Calibri" panose="020F0502020204030204" pitchFamily="34" charset="0"/>
          </a:endParaRPr>
        </a:p>
      </dgm:t>
    </dgm:pt>
    <dgm:pt modelId="{5939B43C-982C-41D1-9C78-24F435424952}" type="parTrans" cxnId="{2E285D25-8DBD-412E-9D68-68525424DF65}">
      <dgm:prSet/>
      <dgm:spPr/>
      <dgm:t>
        <a:bodyPr/>
        <a:lstStyle/>
        <a:p>
          <a:endParaRPr lang="de-DE"/>
        </a:p>
      </dgm:t>
    </dgm:pt>
    <dgm:pt modelId="{9DAF3BEA-95FC-4C8D-827A-A161CF422415}" type="sibTrans" cxnId="{2E285D25-8DBD-412E-9D68-68525424DF65}">
      <dgm:prSet/>
      <dgm:spPr/>
      <dgm:t>
        <a:bodyPr/>
        <a:lstStyle/>
        <a:p>
          <a:endParaRPr lang="de-DE"/>
        </a:p>
      </dgm:t>
    </dgm:pt>
    <dgm:pt modelId="{F2CB5706-E4E5-4494-A3C6-A1FB3F53B32F}" type="pres">
      <dgm:prSet presAssocID="{D5194A3A-EEE6-4910-A670-9FBD9CCF9AA0}" presName="Name0" presStyleCnt="0">
        <dgm:presLayoutVars>
          <dgm:dir/>
          <dgm:animLvl val="lvl"/>
          <dgm:resizeHandles val="exact"/>
        </dgm:presLayoutVars>
      </dgm:prSet>
      <dgm:spPr/>
    </dgm:pt>
    <dgm:pt modelId="{56834572-ADA9-4D6F-8C9B-3864E7CF77A9}" type="pres">
      <dgm:prSet presAssocID="{E8A64DD7-9D0F-4F3C-9D2A-9FBEAB8E5AF5}" presName="composite" presStyleCnt="0"/>
      <dgm:spPr/>
    </dgm:pt>
    <dgm:pt modelId="{DD3B0B1B-CD9D-4BBA-9430-DDA6334A4033}" type="pres">
      <dgm:prSet presAssocID="{E8A64DD7-9D0F-4F3C-9D2A-9FBEAB8E5AF5}" presName="parTx" presStyleLbl="alignNode1" presStyleIdx="0" presStyleCnt="1">
        <dgm:presLayoutVars>
          <dgm:chMax val="0"/>
          <dgm:chPref val="0"/>
          <dgm:bulletEnabled val="1"/>
        </dgm:presLayoutVars>
      </dgm:prSet>
      <dgm:spPr/>
    </dgm:pt>
    <dgm:pt modelId="{F3DA6D35-DCEC-4317-8059-4CDC97A20454}" type="pres">
      <dgm:prSet presAssocID="{E8A64DD7-9D0F-4F3C-9D2A-9FBEAB8E5AF5}" presName="desTx" presStyleLbl="alignAccFollowNode1" presStyleIdx="0" presStyleCnt="1">
        <dgm:presLayoutVars>
          <dgm:bulletEnabled val="1"/>
        </dgm:presLayoutVars>
      </dgm:prSet>
      <dgm:spPr/>
    </dgm:pt>
  </dgm:ptLst>
  <dgm:cxnLst>
    <dgm:cxn modelId="{741F7C0A-93E1-46A3-9EF2-C2B6347F13AD}" type="presOf" srcId="{B657FE7B-377A-41C9-BA66-185FC9BB089E}" destId="{F3DA6D35-DCEC-4317-8059-4CDC97A20454}" srcOrd="0" destOrd="0" presId="urn:microsoft.com/office/officeart/2005/8/layout/hList1"/>
    <dgm:cxn modelId="{15406F0D-A9B4-4A4A-98F5-5C5F1AAF0216}" srcId="{E8A64DD7-9D0F-4F3C-9D2A-9FBEAB8E5AF5}" destId="{502720AE-0E45-48BB-822B-AB6A0C107322}" srcOrd="1" destOrd="0" parTransId="{A41E68F0-564B-41ED-AA4A-EB099CB1A187}" sibTransId="{1398F632-1DB9-4437-817D-3FDFC274A7AF}"/>
    <dgm:cxn modelId="{2E285D25-8DBD-412E-9D68-68525424DF65}" srcId="{E8A64DD7-9D0F-4F3C-9D2A-9FBEAB8E5AF5}" destId="{F6B8CF05-818C-4E76-ADA4-761D890625A4}" srcOrd="2" destOrd="0" parTransId="{5939B43C-982C-41D1-9C78-24F435424952}" sibTransId="{9DAF3BEA-95FC-4C8D-827A-A161CF422415}"/>
    <dgm:cxn modelId="{E311A128-9A27-4D86-A142-AA8AF1E62107}" srcId="{D5194A3A-EEE6-4910-A670-9FBD9CCF9AA0}" destId="{E8A64DD7-9D0F-4F3C-9D2A-9FBEAB8E5AF5}" srcOrd="0" destOrd="0" parTransId="{37B34690-E79F-44A2-AF56-346FD83B2973}" sibTransId="{337A9074-0005-4C79-9D6B-48BED5DF8837}"/>
    <dgm:cxn modelId="{651A8946-580A-44CF-8F69-6C4A0083D385}" type="presOf" srcId="{F6B8CF05-818C-4E76-ADA4-761D890625A4}" destId="{F3DA6D35-DCEC-4317-8059-4CDC97A20454}" srcOrd="0" destOrd="2" presId="urn:microsoft.com/office/officeart/2005/8/layout/hList1"/>
    <dgm:cxn modelId="{4F72D346-951C-49E4-AF30-854F11680350}" srcId="{E8A64DD7-9D0F-4F3C-9D2A-9FBEAB8E5AF5}" destId="{B657FE7B-377A-41C9-BA66-185FC9BB089E}" srcOrd="0" destOrd="0" parTransId="{DC73BF82-3228-47D2-917F-EC6EFA171A88}" sibTransId="{68A94993-3A34-43AD-958C-6F1EE98F3675}"/>
    <dgm:cxn modelId="{E7511C95-7409-46EC-9C75-B12E9008D766}" type="presOf" srcId="{E8A64DD7-9D0F-4F3C-9D2A-9FBEAB8E5AF5}" destId="{DD3B0B1B-CD9D-4BBA-9430-DDA6334A4033}" srcOrd="0" destOrd="0" presId="urn:microsoft.com/office/officeart/2005/8/layout/hList1"/>
    <dgm:cxn modelId="{9E0BB0A7-C794-4FB6-9240-482ADB7E3A37}" type="presOf" srcId="{D5194A3A-EEE6-4910-A670-9FBD9CCF9AA0}" destId="{F2CB5706-E4E5-4494-A3C6-A1FB3F53B32F}" srcOrd="0" destOrd="0" presId="urn:microsoft.com/office/officeart/2005/8/layout/hList1"/>
    <dgm:cxn modelId="{392AD0A7-6061-41FD-878D-98CC04473456}" type="presOf" srcId="{502720AE-0E45-48BB-822B-AB6A0C107322}" destId="{F3DA6D35-DCEC-4317-8059-4CDC97A20454}" srcOrd="0" destOrd="1" presId="urn:microsoft.com/office/officeart/2005/8/layout/hList1"/>
    <dgm:cxn modelId="{CA08CD6A-9874-4EF4-A61A-D81CCC677583}" type="presParOf" srcId="{F2CB5706-E4E5-4494-A3C6-A1FB3F53B32F}" destId="{56834572-ADA9-4D6F-8C9B-3864E7CF77A9}" srcOrd="0" destOrd="0" presId="urn:microsoft.com/office/officeart/2005/8/layout/hList1"/>
    <dgm:cxn modelId="{1626DA1D-434A-4B71-BA01-F651AD746413}" type="presParOf" srcId="{56834572-ADA9-4D6F-8C9B-3864E7CF77A9}" destId="{DD3B0B1B-CD9D-4BBA-9430-DDA6334A4033}" srcOrd="0" destOrd="0" presId="urn:microsoft.com/office/officeart/2005/8/layout/hList1"/>
    <dgm:cxn modelId="{05B3F7D6-4A58-430C-9870-D1378CD0C7BF}" type="presParOf" srcId="{56834572-ADA9-4D6F-8C9B-3864E7CF77A9}" destId="{F3DA6D35-DCEC-4317-8059-4CDC97A2045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E8FF2E1-9BED-4076-A7ED-DF4C5C62BF31}" type="doc">
      <dgm:prSet loTypeId="urn:microsoft.com/office/officeart/2008/layout/PictureAccentList" loCatId="list" qsTypeId="urn:microsoft.com/office/officeart/2005/8/quickstyle/simple2" qsCatId="simple" csTypeId="urn:microsoft.com/office/officeart/2005/8/colors/accent0_2" csCatId="mainScheme" phldr="1"/>
      <dgm:spPr/>
      <dgm:t>
        <a:bodyPr/>
        <a:lstStyle/>
        <a:p>
          <a:endParaRPr lang="de-DE"/>
        </a:p>
      </dgm:t>
    </dgm:pt>
    <dgm:pt modelId="{4494C75E-6803-4041-AF75-BDD999834332}">
      <dgm:prSet custT="1"/>
      <dgm:spPr/>
      <dgm:t>
        <a:bodyPr anchor="ctr" anchorCtr="0"/>
        <a:lstStyle/>
        <a:p>
          <a:r>
            <a:rPr lang="de-DE" sz="2400" b="1" i="0" dirty="0">
              <a:latin typeface="Calibri" panose="020F0502020204030204" pitchFamily="34" charset="0"/>
              <a:cs typeface="Calibri" panose="020F0502020204030204" pitchFamily="34" charset="0"/>
            </a:rPr>
            <a:t>1. Landesinitiativen sind nah an den Forschenden - die NFDI-Konsortien sind </a:t>
          </a:r>
          <a:r>
            <a:rPr lang="de-DE" sz="2400" b="1" i="1" dirty="0">
              <a:latin typeface="Calibri" panose="020F0502020204030204" pitchFamily="34" charset="0"/>
              <a:cs typeface="Calibri" panose="020F0502020204030204" pitchFamily="34" charset="0"/>
            </a:rPr>
            <a:t>(bisher) v.a. </a:t>
          </a:r>
          <a:r>
            <a:rPr lang="de-DE" sz="2400" b="1" i="0" dirty="0">
              <a:latin typeface="Calibri" panose="020F0502020204030204" pitchFamily="34" charset="0"/>
              <a:cs typeface="Calibri" panose="020F0502020204030204" pitchFamily="34" charset="0"/>
            </a:rPr>
            <a:t>nah an den großen Infrastrukturen.</a:t>
          </a:r>
          <a:endParaRPr lang="de-DE" sz="2400" b="1" dirty="0">
            <a:latin typeface="Calibri" panose="020F0502020204030204" pitchFamily="34" charset="0"/>
            <a:cs typeface="Calibri" panose="020F0502020204030204" pitchFamily="34" charset="0"/>
          </a:endParaRPr>
        </a:p>
      </dgm:t>
    </dgm:pt>
    <dgm:pt modelId="{E7DB5012-AD4C-4B16-A23D-B341C25028C6}" type="parTrans" cxnId="{53DA4CDE-1AE8-4118-9602-AED0F7459452}">
      <dgm:prSet/>
      <dgm:spPr/>
      <dgm:t>
        <a:bodyPr/>
        <a:lstStyle/>
        <a:p>
          <a:endParaRPr lang="de-DE"/>
        </a:p>
      </dgm:t>
    </dgm:pt>
    <dgm:pt modelId="{2F218C6B-4062-4641-AFD6-5DF6E34503A9}" type="sibTrans" cxnId="{53DA4CDE-1AE8-4118-9602-AED0F7459452}">
      <dgm:prSet/>
      <dgm:spPr/>
      <dgm:t>
        <a:bodyPr/>
        <a:lstStyle/>
        <a:p>
          <a:endParaRPr lang="de-DE"/>
        </a:p>
      </dgm:t>
    </dgm:pt>
    <dgm:pt modelId="{11BEA981-19AA-432B-9834-7515BD973E86}">
      <dgm:prSet custT="1"/>
      <dgm:spPr/>
      <dgm:t>
        <a:bodyPr anchor="ctr" anchorCtr="0"/>
        <a:lstStyle/>
        <a:p>
          <a:r>
            <a:rPr lang="de-DE" sz="1600" b="1" i="0">
              <a:latin typeface="Calibri" panose="020F0502020204030204" pitchFamily="34" charset="0"/>
              <a:cs typeface="Calibri" panose="020F0502020204030204" pitchFamily="34" charset="0"/>
            </a:rPr>
            <a:t>Aufgaben in der Fläche:</a:t>
          </a:r>
          <a:endParaRPr lang="de-DE" sz="1600" b="1" dirty="0">
            <a:latin typeface="Calibri" panose="020F0502020204030204" pitchFamily="34" charset="0"/>
            <a:cs typeface="Calibri" panose="020F0502020204030204" pitchFamily="34" charset="0"/>
          </a:endParaRPr>
        </a:p>
      </dgm:t>
    </dgm:pt>
    <dgm:pt modelId="{5876C340-C735-4852-93EA-A323E5C19580}" type="parTrans" cxnId="{F0219079-81D0-4808-B966-EF6C158DD813}">
      <dgm:prSet/>
      <dgm:spPr/>
      <dgm:t>
        <a:bodyPr/>
        <a:lstStyle/>
        <a:p>
          <a:endParaRPr lang="de-DE"/>
        </a:p>
      </dgm:t>
    </dgm:pt>
    <dgm:pt modelId="{71861112-5EE5-4264-B126-9F0B90A61BCE}" type="sibTrans" cxnId="{F0219079-81D0-4808-B966-EF6C158DD813}">
      <dgm:prSet/>
      <dgm:spPr/>
      <dgm:t>
        <a:bodyPr/>
        <a:lstStyle/>
        <a:p>
          <a:endParaRPr lang="de-DE"/>
        </a:p>
      </dgm:t>
    </dgm:pt>
    <dgm:pt modelId="{AAB572C5-52E5-47B2-B872-581F33D8A8B6}">
      <dgm:prSet custT="1"/>
      <dgm:spPr/>
      <dgm:t>
        <a:bodyPr anchor="ctr" anchorCtr="0"/>
        <a:lstStyle/>
        <a:p>
          <a:r>
            <a:rPr lang="de-DE" sz="1600" b="0" i="0">
              <a:latin typeface="Calibri" panose="020F0502020204030204" pitchFamily="34" charset="0"/>
              <a:cs typeface="Calibri" panose="020F0502020204030204" pitchFamily="34" charset="0"/>
            </a:rPr>
            <a:t>Awareness Rising bei Forschenden und auf Hochschulentscheidungsebenen</a:t>
          </a:r>
          <a:endParaRPr lang="de-DE" sz="1600" dirty="0">
            <a:latin typeface="Calibri" panose="020F0502020204030204" pitchFamily="34" charset="0"/>
            <a:cs typeface="Calibri" panose="020F0502020204030204" pitchFamily="34" charset="0"/>
          </a:endParaRPr>
        </a:p>
      </dgm:t>
    </dgm:pt>
    <dgm:pt modelId="{CA2CD4C6-FA54-4AF8-ADEC-AB41AD0F43FB}" type="parTrans" cxnId="{58D73201-623C-44EE-9698-3252B9753DAB}">
      <dgm:prSet/>
      <dgm:spPr/>
      <dgm:t>
        <a:bodyPr/>
        <a:lstStyle/>
        <a:p>
          <a:endParaRPr lang="de-DE"/>
        </a:p>
      </dgm:t>
    </dgm:pt>
    <dgm:pt modelId="{7DF5655B-B3B7-4408-B288-1A2BBB14B8C1}" type="sibTrans" cxnId="{58D73201-623C-44EE-9698-3252B9753DAB}">
      <dgm:prSet/>
      <dgm:spPr/>
      <dgm:t>
        <a:bodyPr/>
        <a:lstStyle/>
        <a:p>
          <a:endParaRPr lang="de-DE"/>
        </a:p>
      </dgm:t>
    </dgm:pt>
    <dgm:pt modelId="{037F7D3D-A026-48E5-8610-0749D0A360DD}">
      <dgm:prSet custT="1"/>
      <dgm:spPr/>
      <dgm:t>
        <a:bodyPr anchor="ctr" anchorCtr="0"/>
        <a:lstStyle/>
        <a:p>
          <a:r>
            <a:rPr lang="de-DE" sz="1600" b="0" i="0">
              <a:latin typeface="Calibri" panose="020F0502020204030204" pitchFamily="34" charset="0"/>
              <a:cs typeface="Calibri" panose="020F0502020204030204" pitchFamily="34" charset="0"/>
            </a:rPr>
            <a:t>Konkrete, individuelle, bedarfsorientierte Beratung der Forschenden vor Ort</a:t>
          </a:r>
          <a:endParaRPr lang="de-DE" sz="1600" dirty="0">
            <a:latin typeface="Calibri" panose="020F0502020204030204" pitchFamily="34" charset="0"/>
            <a:cs typeface="Calibri" panose="020F0502020204030204" pitchFamily="34" charset="0"/>
          </a:endParaRPr>
        </a:p>
      </dgm:t>
    </dgm:pt>
    <dgm:pt modelId="{967FFF9D-F36D-40AC-AD85-9726FAF6073B}" type="parTrans" cxnId="{6F417884-0BC5-43AF-9531-53B75513B9FD}">
      <dgm:prSet/>
      <dgm:spPr/>
      <dgm:t>
        <a:bodyPr/>
        <a:lstStyle/>
        <a:p>
          <a:endParaRPr lang="de-DE"/>
        </a:p>
      </dgm:t>
    </dgm:pt>
    <dgm:pt modelId="{C55DB9B1-D7B4-4DA3-B1B8-FECF9BA951DC}" type="sibTrans" cxnId="{6F417884-0BC5-43AF-9531-53B75513B9FD}">
      <dgm:prSet/>
      <dgm:spPr/>
      <dgm:t>
        <a:bodyPr/>
        <a:lstStyle/>
        <a:p>
          <a:endParaRPr lang="de-DE"/>
        </a:p>
      </dgm:t>
    </dgm:pt>
    <dgm:pt modelId="{C6D23679-EAC2-4016-A16E-488A001FD14B}">
      <dgm:prSet custT="1"/>
      <dgm:spPr/>
      <dgm:t>
        <a:bodyPr anchor="ctr" anchorCtr="0"/>
        <a:lstStyle/>
        <a:p>
          <a:r>
            <a:rPr lang="de-DE" sz="1600" b="0" i="0">
              <a:latin typeface="Calibri" panose="020F0502020204030204" pitchFamily="34" charset="0"/>
              <a:cs typeface="Calibri" panose="020F0502020204030204" pitchFamily="34" charset="0"/>
            </a:rPr>
            <a:t>Training von Data </a:t>
          </a:r>
          <a:r>
            <a:rPr lang="de-DE" sz="1600" b="0">
              <a:latin typeface="Calibri" panose="020F0502020204030204" pitchFamily="34" charset="0"/>
              <a:cs typeface="Calibri" panose="020F0502020204030204" pitchFamily="34" charset="0"/>
            </a:rPr>
            <a:t>L</a:t>
          </a:r>
          <a:r>
            <a:rPr lang="de-DE" sz="1600" b="0" i="0">
              <a:latin typeface="Calibri" panose="020F0502020204030204" pitchFamily="34" charset="0"/>
              <a:cs typeface="Calibri" panose="020F0502020204030204" pitchFamily="34" charset="0"/>
            </a:rPr>
            <a:t>iteracy in der Lehre (curricular!) und Doktorandenausbildung</a:t>
          </a:r>
          <a:endParaRPr lang="de-DE" sz="1600" dirty="0">
            <a:latin typeface="Calibri" panose="020F0502020204030204" pitchFamily="34" charset="0"/>
            <a:cs typeface="Calibri" panose="020F0502020204030204" pitchFamily="34" charset="0"/>
          </a:endParaRPr>
        </a:p>
      </dgm:t>
    </dgm:pt>
    <dgm:pt modelId="{0FFBF4D6-ACCA-4208-A16A-3D51197E5225}" type="parTrans" cxnId="{C5EDDF5B-0B92-4D87-A2E4-8D320EBA0973}">
      <dgm:prSet/>
      <dgm:spPr/>
      <dgm:t>
        <a:bodyPr/>
        <a:lstStyle/>
        <a:p>
          <a:endParaRPr lang="de-DE"/>
        </a:p>
      </dgm:t>
    </dgm:pt>
    <dgm:pt modelId="{7BE17877-2D35-4B5E-8022-81A0067798C9}" type="sibTrans" cxnId="{C5EDDF5B-0B92-4D87-A2E4-8D320EBA0973}">
      <dgm:prSet/>
      <dgm:spPr/>
      <dgm:t>
        <a:bodyPr/>
        <a:lstStyle/>
        <a:p>
          <a:endParaRPr lang="de-DE"/>
        </a:p>
      </dgm:t>
    </dgm:pt>
    <dgm:pt modelId="{32BBFEFA-0DB7-4E54-BE2A-EEF0AFBA80FA}">
      <dgm:prSet custT="1"/>
      <dgm:spPr/>
      <dgm:t>
        <a:bodyPr anchor="ctr" anchorCtr="0"/>
        <a:lstStyle/>
        <a:p>
          <a:r>
            <a:rPr lang="de-DE" sz="1600" b="0" i="0">
              <a:latin typeface="Calibri" panose="020F0502020204030204" pitchFamily="34" charset="0"/>
              <a:cs typeface="Calibri" panose="020F0502020204030204" pitchFamily="34" charset="0"/>
            </a:rPr>
            <a:t>Vermittlung </a:t>
          </a:r>
          <a:r>
            <a:rPr lang="de-DE" sz="1600" b="0">
              <a:latin typeface="Calibri" panose="020F0502020204030204" pitchFamily="34" charset="0"/>
              <a:cs typeface="Calibri" panose="020F0502020204030204" pitchFamily="34" charset="0"/>
            </a:rPr>
            <a:t>der</a:t>
          </a:r>
          <a:r>
            <a:rPr lang="de-DE" sz="1600" b="0" i="0">
              <a:latin typeface="Calibri" panose="020F0502020204030204" pitchFamily="34" charset="0"/>
              <a:cs typeface="Calibri" panose="020F0502020204030204" pitchFamily="34" charset="0"/>
            </a:rPr>
            <a:t> Forschenden an die passenden NFDI-Services</a:t>
          </a:r>
          <a:endParaRPr lang="de-DE" sz="1600" dirty="0">
            <a:latin typeface="Calibri" panose="020F0502020204030204" pitchFamily="34" charset="0"/>
            <a:cs typeface="Calibri" panose="020F0502020204030204" pitchFamily="34" charset="0"/>
          </a:endParaRPr>
        </a:p>
      </dgm:t>
    </dgm:pt>
    <dgm:pt modelId="{A83E7034-7FC2-41DC-9418-43753CCA1E04}" type="parTrans" cxnId="{6E2F2C81-4EA1-4B62-89B9-9F0A03C2810E}">
      <dgm:prSet/>
      <dgm:spPr/>
      <dgm:t>
        <a:bodyPr/>
        <a:lstStyle/>
        <a:p>
          <a:endParaRPr lang="de-DE"/>
        </a:p>
      </dgm:t>
    </dgm:pt>
    <dgm:pt modelId="{DFFE661D-BCC8-4D8B-B9CD-3FEF6011B164}" type="sibTrans" cxnId="{6E2F2C81-4EA1-4B62-89B9-9F0A03C2810E}">
      <dgm:prSet/>
      <dgm:spPr/>
      <dgm:t>
        <a:bodyPr/>
        <a:lstStyle/>
        <a:p>
          <a:endParaRPr lang="de-DE"/>
        </a:p>
      </dgm:t>
    </dgm:pt>
    <dgm:pt modelId="{2BBB8B12-DEB9-4E67-BCBA-FFFD0FDA1CE9}">
      <dgm:prSet custT="1"/>
      <dgm:spPr/>
      <dgm:t>
        <a:bodyPr anchor="ctr" anchorCtr="0"/>
        <a:lstStyle/>
        <a:p>
          <a:r>
            <a:rPr lang="de-DE" sz="1600" b="0" dirty="0">
              <a:latin typeface="Calibri" panose="020F0502020204030204" pitchFamily="34" charset="0"/>
              <a:cs typeface="Calibri" panose="020F0502020204030204" pitchFamily="34" charset="0"/>
            </a:rPr>
            <a:t>Erbringung generischer Basis-Dienstleistungen (z.B. IDM, Storage, </a:t>
          </a:r>
          <a:r>
            <a:rPr lang="de-DE" sz="1600" b="0" dirty="0" err="1">
              <a:latin typeface="Calibri" panose="020F0502020204030204" pitchFamily="34" charset="0"/>
              <a:cs typeface="Calibri" panose="020F0502020204030204" pitchFamily="34" charset="0"/>
            </a:rPr>
            <a:t>GitLabs</a:t>
          </a:r>
          <a:r>
            <a:rPr lang="de-DE" sz="1600" b="0" dirty="0">
              <a:latin typeface="Calibri" panose="020F0502020204030204" pitchFamily="34" charset="0"/>
              <a:cs typeface="Calibri" panose="020F0502020204030204" pitchFamily="34" charset="0"/>
            </a:rPr>
            <a:t> … ), die teils Voraussetzung sein werden um NFDI-Services überhaupt nutzen zu können</a:t>
          </a:r>
          <a:endParaRPr lang="de-DE" sz="1600" dirty="0">
            <a:latin typeface="Calibri" panose="020F0502020204030204" pitchFamily="34" charset="0"/>
            <a:cs typeface="Calibri" panose="020F0502020204030204" pitchFamily="34" charset="0"/>
          </a:endParaRPr>
        </a:p>
      </dgm:t>
    </dgm:pt>
    <dgm:pt modelId="{9BE24CF8-A55F-478E-A1EA-EC3405325550}" type="parTrans" cxnId="{7F306027-4047-4BC1-8BAB-5DBB34795AEC}">
      <dgm:prSet/>
      <dgm:spPr/>
      <dgm:t>
        <a:bodyPr/>
        <a:lstStyle/>
        <a:p>
          <a:endParaRPr lang="de-DE"/>
        </a:p>
      </dgm:t>
    </dgm:pt>
    <dgm:pt modelId="{FDEB9C51-BEAC-403B-9587-04138EC105DB}" type="sibTrans" cxnId="{7F306027-4047-4BC1-8BAB-5DBB34795AEC}">
      <dgm:prSet/>
      <dgm:spPr/>
      <dgm:t>
        <a:bodyPr/>
        <a:lstStyle/>
        <a:p>
          <a:endParaRPr lang="de-DE"/>
        </a:p>
      </dgm:t>
    </dgm:pt>
    <dgm:pt modelId="{15783993-1EFF-46F8-B5F8-1288361B5CD0}">
      <dgm:prSet custT="1"/>
      <dgm:spPr/>
      <dgm:t>
        <a:bodyPr anchor="ctr" anchorCtr="0"/>
        <a:lstStyle/>
        <a:p>
          <a:r>
            <a:rPr lang="de-DE" sz="1600" b="0" dirty="0">
              <a:latin typeface="Calibri" panose="020F0502020204030204" pitchFamily="34" charset="0"/>
              <a:cs typeface="Calibri" panose="020F0502020204030204" pitchFamily="34" charset="0"/>
            </a:rPr>
            <a:t>Identifikation und Unterstützung von „werdenden“ Leuchttürmen</a:t>
          </a:r>
          <a:endParaRPr lang="de-DE" sz="1600" dirty="0">
            <a:latin typeface="Calibri" panose="020F0502020204030204" pitchFamily="34" charset="0"/>
            <a:cs typeface="Calibri" panose="020F0502020204030204" pitchFamily="34" charset="0"/>
          </a:endParaRPr>
        </a:p>
      </dgm:t>
    </dgm:pt>
    <dgm:pt modelId="{F69300D9-BA0B-4BDC-9A1E-BCFE715A6558}" type="parTrans" cxnId="{63E1E32F-0FE4-45A1-B1A7-F0602EC8D131}">
      <dgm:prSet/>
      <dgm:spPr/>
      <dgm:t>
        <a:bodyPr/>
        <a:lstStyle/>
        <a:p>
          <a:endParaRPr lang="de-DE"/>
        </a:p>
      </dgm:t>
    </dgm:pt>
    <dgm:pt modelId="{A98E73A5-86E3-47D6-B01D-A38CCA18F319}" type="sibTrans" cxnId="{63E1E32F-0FE4-45A1-B1A7-F0602EC8D131}">
      <dgm:prSet/>
      <dgm:spPr/>
      <dgm:t>
        <a:bodyPr/>
        <a:lstStyle/>
        <a:p>
          <a:endParaRPr lang="de-DE"/>
        </a:p>
      </dgm:t>
    </dgm:pt>
    <dgm:pt modelId="{BF31D82F-B171-454E-A788-8BE2F5DFEFEA}">
      <dgm:prSet custT="1"/>
      <dgm:spPr/>
      <dgm:t>
        <a:bodyPr anchor="ctr" anchorCtr="0"/>
        <a:lstStyle/>
        <a:p>
          <a:r>
            <a:rPr lang="de-DE" sz="1600" b="1">
              <a:latin typeface="Calibri" panose="020F0502020204030204" pitchFamily="34" charset="0"/>
              <a:cs typeface="Calibri" panose="020F0502020204030204" pitchFamily="34" charset="0"/>
            </a:rPr>
            <a:t>Konkreter Handlungsvorschlag:</a:t>
          </a:r>
          <a:endParaRPr lang="de-DE" sz="1600" dirty="0">
            <a:latin typeface="Calibri" panose="020F0502020204030204" pitchFamily="34" charset="0"/>
            <a:cs typeface="Calibri" panose="020F0502020204030204" pitchFamily="34" charset="0"/>
          </a:endParaRPr>
        </a:p>
      </dgm:t>
    </dgm:pt>
    <dgm:pt modelId="{F276FA14-EBB9-44E6-B4F1-FA4BEC53FE79}" type="parTrans" cxnId="{6594150B-8F12-4C94-BD61-BC269942ECFB}">
      <dgm:prSet/>
      <dgm:spPr/>
      <dgm:t>
        <a:bodyPr/>
        <a:lstStyle/>
        <a:p>
          <a:endParaRPr lang="de-DE"/>
        </a:p>
      </dgm:t>
    </dgm:pt>
    <dgm:pt modelId="{2BE8AA35-96C5-4879-A449-1003704A0315}" type="sibTrans" cxnId="{6594150B-8F12-4C94-BD61-BC269942ECFB}">
      <dgm:prSet/>
      <dgm:spPr/>
      <dgm:t>
        <a:bodyPr/>
        <a:lstStyle/>
        <a:p>
          <a:endParaRPr lang="de-DE"/>
        </a:p>
      </dgm:t>
    </dgm:pt>
    <dgm:pt modelId="{331532D1-9B38-4F04-BCBF-8AD6BAE58DB4}">
      <dgm:prSet custT="1"/>
      <dgm:spPr/>
      <dgm:t>
        <a:bodyPr anchor="ctr" anchorCtr="0"/>
        <a:lstStyle/>
        <a:p>
          <a:r>
            <a:rPr lang="de-DE" sz="1600" b="0" i="0">
              <a:latin typeface="Calibri" panose="020F0502020204030204" pitchFamily="34" charset="0"/>
              <a:cs typeface="Calibri" panose="020F0502020204030204" pitchFamily="34" charset="0"/>
            </a:rPr>
            <a:t>Aktive Vernetzung und systematischer Austausch von Landesinitiativen und NFDI</a:t>
          </a:r>
          <a:endParaRPr lang="de-DE" sz="1600" dirty="0">
            <a:latin typeface="Calibri" panose="020F0502020204030204" pitchFamily="34" charset="0"/>
            <a:cs typeface="Calibri" panose="020F0502020204030204" pitchFamily="34" charset="0"/>
          </a:endParaRPr>
        </a:p>
      </dgm:t>
    </dgm:pt>
    <dgm:pt modelId="{780BDB4A-D413-4620-9241-F034D270F9D0}" type="parTrans" cxnId="{A1986976-25C9-4CFF-9E5A-CB6BBEEA1E6A}">
      <dgm:prSet/>
      <dgm:spPr/>
      <dgm:t>
        <a:bodyPr/>
        <a:lstStyle/>
        <a:p>
          <a:endParaRPr lang="de-DE"/>
        </a:p>
      </dgm:t>
    </dgm:pt>
    <dgm:pt modelId="{49CACB28-5CAF-4FA1-8F10-CD5921479120}" type="sibTrans" cxnId="{A1986976-25C9-4CFF-9E5A-CB6BBEEA1E6A}">
      <dgm:prSet/>
      <dgm:spPr/>
      <dgm:t>
        <a:bodyPr/>
        <a:lstStyle/>
        <a:p>
          <a:endParaRPr lang="de-DE"/>
        </a:p>
      </dgm:t>
    </dgm:pt>
    <dgm:pt modelId="{611DFEB2-8080-47E6-B5FC-7D0FC626444E}">
      <dgm:prSet custT="1"/>
      <dgm:spPr/>
      <dgm:t>
        <a:bodyPr anchor="ctr" anchorCtr="0"/>
        <a:lstStyle/>
        <a:p>
          <a:r>
            <a:rPr lang="de-DE" sz="1600" b="0">
              <a:latin typeface="Calibri" panose="020F0502020204030204" pitchFamily="34" charset="0"/>
              <a:cs typeface="Calibri" panose="020F0502020204030204" pitchFamily="34" charset="0"/>
            </a:rPr>
            <a:t>Definition von Schnittstellen zwischen Landesinitiativen und NFDI</a:t>
          </a:r>
          <a:endParaRPr lang="de-DE" sz="1600" dirty="0">
            <a:latin typeface="Calibri" panose="020F0502020204030204" pitchFamily="34" charset="0"/>
            <a:cs typeface="Calibri" panose="020F0502020204030204" pitchFamily="34" charset="0"/>
          </a:endParaRPr>
        </a:p>
      </dgm:t>
    </dgm:pt>
    <dgm:pt modelId="{8C8809FD-AC3A-4FFA-B020-95FD46AD9B2C}" type="parTrans" cxnId="{F94C78AC-26F8-435F-A0E1-B5758BE704D4}">
      <dgm:prSet/>
      <dgm:spPr/>
      <dgm:t>
        <a:bodyPr/>
        <a:lstStyle/>
        <a:p>
          <a:endParaRPr lang="de-DE"/>
        </a:p>
      </dgm:t>
    </dgm:pt>
    <dgm:pt modelId="{EC3D4390-498B-4508-AF14-D2E054D7C5AC}" type="sibTrans" cxnId="{F94C78AC-26F8-435F-A0E1-B5758BE704D4}">
      <dgm:prSet/>
      <dgm:spPr/>
      <dgm:t>
        <a:bodyPr/>
        <a:lstStyle/>
        <a:p>
          <a:endParaRPr lang="de-DE"/>
        </a:p>
      </dgm:t>
    </dgm:pt>
    <dgm:pt modelId="{3B2E9A88-2399-4083-8AAC-749F5CE56271}">
      <dgm:prSet custT="1"/>
      <dgm:spPr/>
      <dgm:t>
        <a:bodyPr anchor="ctr" anchorCtr="0"/>
        <a:lstStyle/>
        <a:p>
          <a:r>
            <a:rPr lang="de-DE" sz="1600" b="0" i="0">
              <a:latin typeface="Calibri" panose="020F0502020204030204" pitchFamily="34" charset="0"/>
              <a:cs typeface="Calibri" panose="020F0502020204030204" pitchFamily="34" charset="0"/>
            </a:rPr>
            <a:t>Definition von komplementärer Aufgabenteilung</a:t>
          </a:r>
          <a:endParaRPr lang="de-DE" sz="1600" dirty="0">
            <a:latin typeface="Calibri" panose="020F0502020204030204" pitchFamily="34" charset="0"/>
            <a:cs typeface="Calibri" panose="020F0502020204030204" pitchFamily="34" charset="0"/>
          </a:endParaRPr>
        </a:p>
      </dgm:t>
    </dgm:pt>
    <dgm:pt modelId="{03200112-AF8B-43D5-AF7A-81E1D249BCD2}" type="parTrans" cxnId="{A1E7A092-4D5A-4714-9829-FEFC153A3F03}">
      <dgm:prSet/>
      <dgm:spPr/>
      <dgm:t>
        <a:bodyPr/>
        <a:lstStyle/>
        <a:p>
          <a:endParaRPr lang="de-DE"/>
        </a:p>
      </dgm:t>
    </dgm:pt>
    <dgm:pt modelId="{17E9FBF5-F39B-45FF-9BB8-95A3935C04FC}" type="sibTrans" cxnId="{A1E7A092-4D5A-4714-9829-FEFC153A3F03}">
      <dgm:prSet/>
      <dgm:spPr/>
      <dgm:t>
        <a:bodyPr/>
        <a:lstStyle/>
        <a:p>
          <a:endParaRPr lang="de-DE"/>
        </a:p>
      </dgm:t>
    </dgm:pt>
    <dgm:pt modelId="{A10DCFD6-B280-4CF7-BCA7-56D8FCB1F47C}" type="pres">
      <dgm:prSet presAssocID="{AE8FF2E1-9BED-4076-A7ED-DF4C5C62BF31}" presName="layout" presStyleCnt="0">
        <dgm:presLayoutVars>
          <dgm:chMax/>
          <dgm:chPref/>
          <dgm:dir/>
          <dgm:animOne val="branch"/>
          <dgm:animLvl val="lvl"/>
          <dgm:resizeHandles/>
        </dgm:presLayoutVars>
      </dgm:prSet>
      <dgm:spPr/>
    </dgm:pt>
    <dgm:pt modelId="{5E97B119-920E-44A9-95FA-7096580D763C}" type="pres">
      <dgm:prSet presAssocID="{4494C75E-6803-4041-AF75-BDD999834332}" presName="root" presStyleCnt="0">
        <dgm:presLayoutVars>
          <dgm:chMax/>
          <dgm:chPref val="4"/>
        </dgm:presLayoutVars>
      </dgm:prSet>
      <dgm:spPr/>
    </dgm:pt>
    <dgm:pt modelId="{AB85CBBF-D597-451F-86CE-487BDA3588D4}" type="pres">
      <dgm:prSet presAssocID="{4494C75E-6803-4041-AF75-BDD999834332}" presName="rootComposite" presStyleCnt="0">
        <dgm:presLayoutVars/>
      </dgm:prSet>
      <dgm:spPr/>
    </dgm:pt>
    <dgm:pt modelId="{C84C8B80-198D-499F-87E3-2D158111899F}" type="pres">
      <dgm:prSet presAssocID="{4494C75E-6803-4041-AF75-BDD999834332}" presName="rootText" presStyleLbl="node0" presStyleIdx="0" presStyleCnt="1" custScaleX="100806" custLinFactNeighborX="207" custLinFactNeighborY="-185">
        <dgm:presLayoutVars>
          <dgm:chMax/>
          <dgm:chPref val="4"/>
        </dgm:presLayoutVars>
      </dgm:prSet>
      <dgm:spPr>
        <a:prstGeom prst="rect">
          <a:avLst/>
        </a:prstGeom>
      </dgm:spPr>
    </dgm:pt>
    <dgm:pt modelId="{6C5AB0C1-30ED-436A-AC72-1D063477286F}" type="pres">
      <dgm:prSet presAssocID="{4494C75E-6803-4041-AF75-BDD999834332}" presName="childShape" presStyleCnt="0">
        <dgm:presLayoutVars>
          <dgm:chMax val="0"/>
          <dgm:chPref val="0"/>
        </dgm:presLayoutVars>
      </dgm:prSet>
      <dgm:spPr/>
    </dgm:pt>
    <dgm:pt modelId="{6B38097C-81AA-40D2-9322-C81EA0154EFB}" type="pres">
      <dgm:prSet presAssocID="{11BEA981-19AA-432B-9834-7515BD973E86}" presName="childComposite" presStyleCnt="0">
        <dgm:presLayoutVars>
          <dgm:chMax val="0"/>
          <dgm:chPref val="0"/>
        </dgm:presLayoutVars>
      </dgm:prSet>
      <dgm:spPr/>
    </dgm:pt>
    <dgm:pt modelId="{F74650F3-9FC8-49D9-8CA2-A37536B6B48D}" type="pres">
      <dgm:prSet presAssocID="{11BEA981-19AA-432B-9834-7515BD973E86}" presName="Image" presStyleLbl="node1" presStyleIdx="0" presStyleCnt="2" custLinFactX="24987" custLinFactNeighborX="100000" custLinFactNeighborY="-120"/>
      <dgm:spPr>
        <a:prstGeom prst="rect">
          <a:avLst/>
        </a:prstGeom>
      </dgm:spPr>
    </dgm:pt>
    <dgm:pt modelId="{E5C57A20-D4F9-4AF5-82F9-D7C745BB63C8}" type="pres">
      <dgm:prSet presAssocID="{11BEA981-19AA-432B-9834-7515BD973E86}" presName="childText" presStyleLbl="lnNode1" presStyleIdx="0" presStyleCnt="2" custScaleX="100494" custScaleY="178004" custLinFactNeighborX="-8671" custLinFactNeighborY="-11380">
        <dgm:presLayoutVars>
          <dgm:chMax val="0"/>
          <dgm:chPref val="0"/>
          <dgm:bulletEnabled val="1"/>
        </dgm:presLayoutVars>
      </dgm:prSet>
      <dgm:spPr>
        <a:prstGeom prst="rect">
          <a:avLst/>
        </a:prstGeom>
      </dgm:spPr>
    </dgm:pt>
    <dgm:pt modelId="{39670AC3-1FC7-421D-88F8-C5CE36A42E40}" type="pres">
      <dgm:prSet presAssocID="{BF31D82F-B171-454E-A788-8BE2F5DFEFEA}" presName="childComposite" presStyleCnt="0">
        <dgm:presLayoutVars>
          <dgm:chMax val="0"/>
          <dgm:chPref val="0"/>
        </dgm:presLayoutVars>
      </dgm:prSet>
      <dgm:spPr/>
    </dgm:pt>
    <dgm:pt modelId="{43E09570-348E-40D0-909F-89C0BB4466AF}" type="pres">
      <dgm:prSet presAssocID="{BF31D82F-B171-454E-A788-8BE2F5DFEFEA}" presName="Image" presStyleLbl="node1" presStyleIdx="1" presStyleCnt="2" custLinFactX="300000" custLinFactY="-69970" custLinFactNeighborX="333885" custLinFactNeighborY="-100000"/>
      <dgm:spPr>
        <a:noFill/>
        <a:ln>
          <a:noFill/>
        </a:ln>
      </dgm:spPr>
    </dgm:pt>
    <dgm:pt modelId="{006A2211-AB3A-4C81-9F89-A5F4EA663036}" type="pres">
      <dgm:prSet presAssocID="{BF31D82F-B171-454E-A788-8BE2F5DFEFEA}" presName="childText" presStyleLbl="lnNode1" presStyleIdx="1" presStyleCnt="2" custScaleX="100494" custLinFactNeighborX="-8671" custLinFactNeighborY="-12903">
        <dgm:presLayoutVars>
          <dgm:chMax val="0"/>
          <dgm:chPref val="0"/>
          <dgm:bulletEnabled val="1"/>
        </dgm:presLayoutVars>
      </dgm:prSet>
      <dgm:spPr>
        <a:prstGeom prst="rect">
          <a:avLst/>
        </a:prstGeom>
      </dgm:spPr>
    </dgm:pt>
  </dgm:ptLst>
  <dgm:cxnLst>
    <dgm:cxn modelId="{58D73201-623C-44EE-9698-3252B9753DAB}" srcId="{11BEA981-19AA-432B-9834-7515BD973E86}" destId="{AAB572C5-52E5-47B2-B872-581F33D8A8B6}" srcOrd="0" destOrd="0" parTransId="{CA2CD4C6-FA54-4AF8-ADEC-AB41AD0F43FB}" sibTransId="{7DF5655B-B3B7-4408-B288-1A2BBB14B8C1}"/>
    <dgm:cxn modelId="{6594150B-8F12-4C94-BD61-BC269942ECFB}" srcId="{4494C75E-6803-4041-AF75-BDD999834332}" destId="{BF31D82F-B171-454E-A788-8BE2F5DFEFEA}" srcOrd="1" destOrd="0" parTransId="{F276FA14-EBB9-44E6-B4F1-FA4BEC53FE79}" sibTransId="{2BE8AA35-96C5-4879-A449-1003704A0315}"/>
    <dgm:cxn modelId="{89B61A0B-0B76-43FF-A155-78DC3F0D2C39}" type="presOf" srcId="{11BEA981-19AA-432B-9834-7515BD973E86}" destId="{E5C57A20-D4F9-4AF5-82F9-D7C745BB63C8}" srcOrd="0" destOrd="0" presId="urn:microsoft.com/office/officeart/2008/layout/PictureAccentList"/>
    <dgm:cxn modelId="{24EE600D-B8BA-4C22-820F-DD431CCCC2AD}" type="presOf" srcId="{2BBB8B12-DEB9-4E67-BCBA-FFFD0FDA1CE9}" destId="{E5C57A20-D4F9-4AF5-82F9-D7C745BB63C8}" srcOrd="0" destOrd="5" presId="urn:microsoft.com/office/officeart/2008/layout/PictureAccentList"/>
    <dgm:cxn modelId="{B5E9980E-B992-4C21-9029-49CCFED570E9}" type="presOf" srcId="{C6D23679-EAC2-4016-A16E-488A001FD14B}" destId="{E5C57A20-D4F9-4AF5-82F9-D7C745BB63C8}" srcOrd="0" destOrd="3" presId="urn:microsoft.com/office/officeart/2008/layout/PictureAccentList"/>
    <dgm:cxn modelId="{62484621-FA62-496C-9DEB-CB7D9BB05C4C}" type="presOf" srcId="{AAB572C5-52E5-47B2-B872-581F33D8A8B6}" destId="{E5C57A20-D4F9-4AF5-82F9-D7C745BB63C8}" srcOrd="0" destOrd="1" presId="urn:microsoft.com/office/officeart/2008/layout/PictureAccentList"/>
    <dgm:cxn modelId="{7F306027-4047-4BC1-8BAB-5DBB34795AEC}" srcId="{11BEA981-19AA-432B-9834-7515BD973E86}" destId="{2BBB8B12-DEB9-4E67-BCBA-FFFD0FDA1CE9}" srcOrd="4" destOrd="0" parTransId="{9BE24CF8-A55F-478E-A1EA-EC3405325550}" sibTransId="{FDEB9C51-BEAC-403B-9587-04138EC105DB}"/>
    <dgm:cxn modelId="{77A4332D-50E1-4E84-B35F-1ED4FF179612}" type="presOf" srcId="{15783993-1EFF-46F8-B5F8-1288361B5CD0}" destId="{E5C57A20-D4F9-4AF5-82F9-D7C745BB63C8}" srcOrd="0" destOrd="6" presId="urn:microsoft.com/office/officeart/2008/layout/PictureAccentList"/>
    <dgm:cxn modelId="{63E1E32F-0FE4-45A1-B1A7-F0602EC8D131}" srcId="{11BEA981-19AA-432B-9834-7515BD973E86}" destId="{15783993-1EFF-46F8-B5F8-1288361B5CD0}" srcOrd="5" destOrd="0" parTransId="{F69300D9-BA0B-4BDC-9A1E-BCFE715A6558}" sibTransId="{A98E73A5-86E3-47D6-B01D-A38CCA18F319}"/>
    <dgm:cxn modelId="{0313A731-A78E-41D9-8BA6-C82EB1087877}" type="presOf" srcId="{BF31D82F-B171-454E-A788-8BE2F5DFEFEA}" destId="{006A2211-AB3A-4C81-9F89-A5F4EA663036}" srcOrd="0" destOrd="0" presId="urn:microsoft.com/office/officeart/2008/layout/PictureAccentList"/>
    <dgm:cxn modelId="{C5EDDF5B-0B92-4D87-A2E4-8D320EBA0973}" srcId="{11BEA981-19AA-432B-9834-7515BD973E86}" destId="{C6D23679-EAC2-4016-A16E-488A001FD14B}" srcOrd="2" destOrd="0" parTransId="{0FFBF4D6-ACCA-4208-A16A-3D51197E5225}" sibTransId="{7BE17877-2D35-4B5E-8022-81A0067798C9}"/>
    <dgm:cxn modelId="{A1986976-25C9-4CFF-9E5A-CB6BBEEA1E6A}" srcId="{BF31D82F-B171-454E-A788-8BE2F5DFEFEA}" destId="{331532D1-9B38-4F04-BCBF-8AD6BAE58DB4}" srcOrd="0" destOrd="0" parTransId="{780BDB4A-D413-4620-9241-F034D270F9D0}" sibTransId="{49CACB28-5CAF-4FA1-8F10-CD5921479120}"/>
    <dgm:cxn modelId="{F0219079-81D0-4808-B966-EF6C158DD813}" srcId="{4494C75E-6803-4041-AF75-BDD999834332}" destId="{11BEA981-19AA-432B-9834-7515BD973E86}" srcOrd="0" destOrd="0" parTransId="{5876C340-C735-4852-93EA-A323E5C19580}" sibTransId="{71861112-5EE5-4264-B126-9F0B90A61BCE}"/>
    <dgm:cxn modelId="{6E2F2C81-4EA1-4B62-89B9-9F0A03C2810E}" srcId="{11BEA981-19AA-432B-9834-7515BD973E86}" destId="{32BBFEFA-0DB7-4E54-BE2A-EEF0AFBA80FA}" srcOrd="3" destOrd="0" parTransId="{A83E7034-7FC2-41DC-9418-43753CCA1E04}" sibTransId="{DFFE661D-BCC8-4D8B-B9CD-3FEF6011B164}"/>
    <dgm:cxn modelId="{0E265D81-7815-4E78-B515-1B20F074731F}" type="presOf" srcId="{611DFEB2-8080-47E6-B5FC-7D0FC626444E}" destId="{006A2211-AB3A-4C81-9F89-A5F4EA663036}" srcOrd="0" destOrd="2" presId="urn:microsoft.com/office/officeart/2008/layout/PictureAccentList"/>
    <dgm:cxn modelId="{6F417884-0BC5-43AF-9531-53B75513B9FD}" srcId="{11BEA981-19AA-432B-9834-7515BD973E86}" destId="{037F7D3D-A026-48E5-8610-0749D0A360DD}" srcOrd="1" destOrd="0" parTransId="{967FFF9D-F36D-40AC-AD85-9726FAF6073B}" sibTransId="{C55DB9B1-D7B4-4DA3-B1B8-FECF9BA951DC}"/>
    <dgm:cxn modelId="{5E65138E-0DEF-4DDB-832D-F01FE58CB140}" type="presOf" srcId="{4494C75E-6803-4041-AF75-BDD999834332}" destId="{C84C8B80-198D-499F-87E3-2D158111899F}" srcOrd="0" destOrd="0" presId="urn:microsoft.com/office/officeart/2008/layout/PictureAccentList"/>
    <dgm:cxn modelId="{A1E7A092-4D5A-4714-9829-FEFC153A3F03}" srcId="{BF31D82F-B171-454E-A788-8BE2F5DFEFEA}" destId="{3B2E9A88-2399-4083-8AAC-749F5CE56271}" srcOrd="2" destOrd="0" parTransId="{03200112-AF8B-43D5-AF7A-81E1D249BCD2}" sibTransId="{17E9FBF5-F39B-45FF-9BB8-95A3935C04FC}"/>
    <dgm:cxn modelId="{0E19079B-3A7F-41F9-A023-1ACBBD1135D6}" type="presOf" srcId="{331532D1-9B38-4F04-BCBF-8AD6BAE58DB4}" destId="{006A2211-AB3A-4C81-9F89-A5F4EA663036}" srcOrd="0" destOrd="1" presId="urn:microsoft.com/office/officeart/2008/layout/PictureAccentList"/>
    <dgm:cxn modelId="{942F00A2-6747-499C-A001-DFE6B0290078}" type="presOf" srcId="{AE8FF2E1-9BED-4076-A7ED-DF4C5C62BF31}" destId="{A10DCFD6-B280-4CF7-BCA7-56D8FCB1F47C}" srcOrd="0" destOrd="0" presId="urn:microsoft.com/office/officeart/2008/layout/PictureAccentList"/>
    <dgm:cxn modelId="{B219CFA2-7122-4E03-A412-1DE36FF60179}" type="presOf" srcId="{3B2E9A88-2399-4083-8AAC-749F5CE56271}" destId="{006A2211-AB3A-4C81-9F89-A5F4EA663036}" srcOrd="0" destOrd="3" presId="urn:microsoft.com/office/officeart/2008/layout/PictureAccentList"/>
    <dgm:cxn modelId="{0757AAAB-7E9F-4827-9471-03CA9BC26384}" type="presOf" srcId="{037F7D3D-A026-48E5-8610-0749D0A360DD}" destId="{E5C57A20-D4F9-4AF5-82F9-D7C745BB63C8}" srcOrd="0" destOrd="2" presId="urn:microsoft.com/office/officeart/2008/layout/PictureAccentList"/>
    <dgm:cxn modelId="{F94C78AC-26F8-435F-A0E1-B5758BE704D4}" srcId="{BF31D82F-B171-454E-A788-8BE2F5DFEFEA}" destId="{611DFEB2-8080-47E6-B5FC-7D0FC626444E}" srcOrd="1" destOrd="0" parTransId="{8C8809FD-AC3A-4FFA-B020-95FD46AD9B2C}" sibTransId="{EC3D4390-498B-4508-AF14-D2E054D7C5AC}"/>
    <dgm:cxn modelId="{F7B52CD1-849E-49DD-A942-7FDAB9789C73}" type="presOf" srcId="{32BBFEFA-0DB7-4E54-BE2A-EEF0AFBA80FA}" destId="{E5C57A20-D4F9-4AF5-82F9-D7C745BB63C8}" srcOrd="0" destOrd="4" presId="urn:microsoft.com/office/officeart/2008/layout/PictureAccentList"/>
    <dgm:cxn modelId="{53DA4CDE-1AE8-4118-9602-AED0F7459452}" srcId="{AE8FF2E1-9BED-4076-A7ED-DF4C5C62BF31}" destId="{4494C75E-6803-4041-AF75-BDD999834332}" srcOrd="0" destOrd="0" parTransId="{E7DB5012-AD4C-4B16-A23D-B341C25028C6}" sibTransId="{2F218C6B-4062-4641-AFD6-5DF6E34503A9}"/>
    <dgm:cxn modelId="{4124C703-CB54-4751-8C60-4A0BE692DCD1}" type="presParOf" srcId="{A10DCFD6-B280-4CF7-BCA7-56D8FCB1F47C}" destId="{5E97B119-920E-44A9-95FA-7096580D763C}" srcOrd="0" destOrd="0" presId="urn:microsoft.com/office/officeart/2008/layout/PictureAccentList"/>
    <dgm:cxn modelId="{4BCDC70B-216C-43AE-8C04-EC3E171C0BF1}" type="presParOf" srcId="{5E97B119-920E-44A9-95FA-7096580D763C}" destId="{AB85CBBF-D597-451F-86CE-487BDA3588D4}" srcOrd="0" destOrd="0" presId="urn:microsoft.com/office/officeart/2008/layout/PictureAccentList"/>
    <dgm:cxn modelId="{F25F3BF9-C2DA-4DB9-95DE-001FD24937A7}" type="presParOf" srcId="{AB85CBBF-D597-451F-86CE-487BDA3588D4}" destId="{C84C8B80-198D-499F-87E3-2D158111899F}" srcOrd="0" destOrd="0" presId="urn:microsoft.com/office/officeart/2008/layout/PictureAccentList"/>
    <dgm:cxn modelId="{C01A3176-AFDF-4345-8940-A1742D11FF5F}" type="presParOf" srcId="{5E97B119-920E-44A9-95FA-7096580D763C}" destId="{6C5AB0C1-30ED-436A-AC72-1D063477286F}" srcOrd="1" destOrd="0" presId="urn:microsoft.com/office/officeart/2008/layout/PictureAccentList"/>
    <dgm:cxn modelId="{92F7E9BE-19EA-4964-A78B-EC010A5201AC}" type="presParOf" srcId="{6C5AB0C1-30ED-436A-AC72-1D063477286F}" destId="{6B38097C-81AA-40D2-9322-C81EA0154EFB}" srcOrd="0" destOrd="0" presId="urn:microsoft.com/office/officeart/2008/layout/PictureAccentList"/>
    <dgm:cxn modelId="{DC4BB317-DF9D-44C2-8514-A982CA898D36}" type="presParOf" srcId="{6B38097C-81AA-40D2-9322-C81EA0154EFB}" destId="{F74650F3-9FC8-49D9-8CA2-A37536B6B48D}" srcOrd="0" destOrd="0" presId="urn:microsoft.com/office/officeart/2008/layout/PictureAccentList"/>
    <dgm:cxn modelId="{0F8E2863-E20E-4618-BEA1-82117AB31DCC}" type="presParOf" srcId="{6B38097C-81AA-40D2-9322-C81EA0154EFB}" destId="{E5C57A20-D4F9-4AF5-82F9-D7C745BB63C8}" srcOrd="1" destOrd="0" presId="urn:microsoft.com/office/officeart/2008/layout/PictureAccentList"/>
    <dgm:cxn modelId="{1F487FF3-87B8-4411-B88F-886AAB9AC32F}" type="presParOf" srcId="{6C5AB0C1-30ED-436A-AC72-1D063477286F}" destId="{39670AC3-1FC7-421D-88F8-C5CE36A42E40}" srcOrd="1" destOrd="0" presId="urn:microsoft.com/office/officeart/2008/layout/PictureAccentList"/>
    <dgm:cxn modelId="{99A1A320-AA7D-4D2A-937E-B04700FF087F}" type="presParOf" srcId="{39670AC3-1FC7-421D-88F8-C5CE36A42E40}" destId="{43E09570-348E-40D0-909F-89C0BB4466AF}" srcOrd="0" destOrd="0" presId="urn:microsoft.com/office/officeart/2008/layout/PictureAccentList"/>
    <dgm:cxn modelId="{4EA82BDC-C8F2-4D5A-AC51-0A2A8C7AF628}" type="presParOf" srcId="{39670AC3-1FC7-421D-88F8-C5CE36A42E40}" destId="{006A2211-AB3A-4C81-9F89-A5F4EA663036}"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E03B1C4-4039-4CFB-8C63-8A58851F96F2}" type="doc">
      <dgm:prSet loTypeId="urn:microsoft.com/office/officeart/2008/layout/PictureAccentList" loCatId="list" qsTypeId="urn:microsoft.com/office/officeart/2005/8/quickstyle/simple2" qsCatId="simple" csTypeId="urn:microsoft.com/office/officeart/2005/8/colors/accent0_2" csCatId="mainScheme" phldr="1"/>
      <dgm:spPr/>
      <dgm:t>
        <a:bodyPr/>
        <a:lstStyle/>
        <a:p>
          <a:endParaRPr lang="de-DE"/>
        </a:p>
      </dgm:t>
    </dgm:pt>
    <dgm:pt modelId="{414F2FEB-4A73-4C5B-ABC7-45CFE625D2F6}">
      <dgm:prSet custT="1"/>
      <dgm:spPr/>
      <dgm:t>
        <a:bodyPr anchor="ctr" anchorCtr="0"/>
        <a:lstStyle/>
        <a:p>
          <a:r>
            <a:rPr lang="de-DE" sz="2800" b="1" i="0" dirty="0">
              <a:latin typeface="Calibri" panose="020F0502020204030204" pitchFamily="34" charset="0"/>
              <a:cs typeface="Calibri" panose="020F0502020204030204" pitchFamily="34" charset="0"/>
            </a:rPr>
            <a:t>2. Hochschulen in der Fläche kann man besser über die Landesinitiativen </a:t>
          </a:r>
          <a:r>
            <a:rPr lang="de-DE" sz="2800" b="1" dirty="0">
              <a:latin typeface="Calibri" panose="020F0502020204030204" pitchFamily="34" charset="0"/>
              <a:cs typeface="Calibri" panose="020F0502020204030204" pitchFamily="34" charset="0"/>
            </a:rPr>
            <a:t>erreichen </a:t>
          </a:r>
          <a:r>
            <a:rPr lang="de-DE" sz="2800" b="1" i="0" dirty="0">
              <a:latin typeface="Calibri" panose="020F0502020204030204" pitchFamily="34" charset="0"/>
              <a:cs typeface="Calibri" panose="020F0502020204030204" pitchFamily="34" charset="0"/>
            </a:rPr>
            <a:t>als über NFDI.</a:t>
          </a:r>
          <a:endParaRPr lang="de-DE" sz="2800" b="1" dirty="0">
            <a:latin typeface="Calibri" panose="020F0502020204030204" pitchFamily="34" charset="0"/>
            <a:cs typeface="Calibri" panose="020F0502020204030204" pitchFamily="34" charset="0"/>
          </a:endParaRPr>
        </a:p>
      </dgm:t>
    </dgm:pt>
    <dgm:pt modelId="{51B4829D-8E34-492E-8DA2-48F14CA8DDDA}" type="parTrans" cxnId="{AD9F0A54-7CC6-4023-929A-C62B53D20C50}">
      <dgm:prSet/>
      <dgm:spPr/>
      <dgm:t>
        <a:bodyPr/>
        <a:lstStyle/>
        <a:p>
          <a:endParaRPr lang="de-DE"/>
        </a:p>
      </dgm:t>
    </dgm:pt>
    <dgm:pt modelId="{000599C2-9D8F-44CC-B9AD-862730479C2C}" type="sibTrans" cxnId="{AD9F0A54-7CC6-4023-929A-C62B53D20C50}">
      <dgm:prSet/>
      <dgm:spPr/>
      <dgm:t>
        <a:bodyPr/>
        <a:lstStyle/>
        <a:p>
          <a:endParaRPr lang="de-DE"/>
        </a:p>
      </dgm:t>
    </dgm:pt>
    <dgm:pt modelId="{C33A0698-B31B-413B-9533-6D3CFC07BDC5}">
      <dgm:prSet custT="1"/>
      <dgm:spPr/>
      <dgm:t>
        <a:bodyPr anchor="ctr" anchorCtr="0"/>
        <a:lstStyle/>
        <a:p>
          <a:r>
            <a:rPr lang="de-DE" sz="1600" b="1" dirty="0">
              <a:latin typeface="Calibri" panose="020F0502020204030204" pitchFamily="34" charset="0"/>
              <a:cs typeface="Calibri" panose="020F0502020204030204" pitchFamily="34" charset="0"/>
            </a:rPr>
            <a:t>Argumente:</a:t>
          </a:r>
          <a:endParaRPr lang="de-DE" sz="1600" dirty="0">
            <a:latin typeface="Calibri" panose="020F0502020204030204" pitchFamily="34" charset="0"/>
            <a:cs typeface="Calibri" panose="020F0502020204030204" pitchFamily="34" charset="0"/>
          </a:endParaRPr>
        </a:p>
      </dgm:t>
    </dgm:pt>
    <dgm:pt modelId="{879518ED-2752-4B2D-83EC-A7E04BC9A978}" type="parTrans" cxnId="{4D20A591-A022-48AC-A29E-75D0BAC8F567}">
      <dgm:prSet/>
      <dgm:spPr/>
      <dgm:t>
        <a:bodyPr/>
        <a:lstStyle/>
        <a:p>
          <a:endParaRPr lang="de-DE"/>
        </a:p>
      </dgm:t>
    </dgm:pt>
    <dgm:pt modelId="{4831DA45-7450-4003-8A51-6910E31AE35B}" type="sibTrans" cxnId="{4D20A591-A022-48AC-A29E-75D0BAC8F567}">
      <dgm:prSet/>
      <dgm:spPr/>
      <dgm:t>
        <a:bodyPr/>
        <a:lstStyle/>
        <a:p>
          <a:endParaRPr lang="de-DE"/>
        </a:p>
      </dgm:t>
    </dgm:pt>
    <dgm:pt modelId="{70BE03D6-060B-4E5D-B7D9-8ADBA6190684}">
      <dgm:prSet custT="1"/>
      <dgm:spPr/>
      <dgm:t>
        <a:bodyPr anchor="ctr" anchorCtr="0"/>
        <a:lstStyle/>
        <a:p>
          <a:r>
            <a:rPr lang="de-DE" sz="1600" b="0" i="0" dirty="0">
              <a:latin typeface="Calibri" panose="020F0502020204030204" pitchFamily="34" charset="0"/>
              <a:cs typeface="Calibri" panose="020F0502020204030204" pitchFamily="34" charset="0"/>
            </a:rPr>
            <a:t>Viele Hochschulen stehen bei FDM nach wie vor am Anfang, vor allem auch HAWs </a:t>
          </a:r>
          <a:r>
            <a:rPr lang="de-DE" sz="1600" b="0" i="0" dirty="0">
              <a:latin typeface="Calibri" panose="020F0502020204030204" pitchFamily="34" charset="0"/>
              <a:cs typeface="Calibri" panose="020F0502020204030204" pitchFamily="34" charset="0"/>
              <a:sym typeface="Wingdings" panose="05000000000000000000" pitchFamily="2" charset="2"/>
            </a:rPr>
            <a:t></a:t>
          </a:r>
          <a:r>
            <a:rPr lang="de-DE" sz="1600" b="0" i="0" dirty="0">
              <a:latin typeface="Calibri" panose="020F0502020204030204" pitchFamily="34" charset="0"/>
              <a:cs typeface="Calibri" panose="020F0502020204030204" pitchFamily="34" charset="0"/>
            </a:rPr>
            <a:t> es muss erst noch ein Prozess initiiert werden</a:t>
          </a:r>
          <a:endParaRPr lang="de-DE" sz="1600" dirty="0">
            <a:latin typeface="Calibri" panose="020F0502020204030204" pitchFamily="34" charset="0"/>
            <a:cs typeface="Calibri" panose="020F0502020204030204" pitchFamily="34" charset="0"/>
          </a:endParaRPr>
        </a:p>
      </dgm:t>
    </dgm:pt>
    <dgm:pt modelId="{8597FEF0-14CE-49B3-B247-37FDA3615DCD}" type="parTrans" cxnId="{4AAEDB32-0202-4C2E-AB87-AAD0849D980E}">
      <dgm:prSet/>
      <dgm:spPr/>
      <dgm:t>
        <a:bodyPr/>
        <a:lstStyle/>
        <a:p>
          <a:endParaRPr lang="de-DE"/>
        </a:p>
      </dgm:t>
    </dgm:pt>
    <dgm:pt modelId="{E5B360A7-9C64-4F5A-9273-AE64DEE4DCED}" type="sibTrans" cxnId="{4AAEDB32-0202-4C2E-AB87-AAD0849D980E}">
      <dgm:prSet/>
      <dgm:spPr/>
      <dgm:t>
        <a:bodyPr/>
        <a:lstStyle/>
        <a:p>
          <a:endParaRPr lang="de-DE"/>
        </a:p>
      </dgm:t>
    </dgm:pt>
    <dgm:pt modelId="{B4D006D4-7F35-4C88-9F44-9EF8F56FAE81}">
      <dgm:prSet custT="1"/>
      <dgm:spPr/>
      <dgm:t>
        <a:bodyPr anchor="ctr" anchorCtr="0"/>
        <a:lstStyle/>
        <a:p>
          <a:r>
            <a:rPr lang="de-DE" sz="1600" b="0" dirty="0">
              <a:latin typeface="Calibri" panose="020F0502020204030204" pitchFamily="34" charset="0"/>
              <a:cs typeface="Calibri" panose="020F0502020204030204" pitchFamily="34" charset="0"/>
            </a:rPr>
            <a:t>Gefahr, dass die Schere sich öffnet zwischen den FDM-Leuchttürmen und dem „</a:t>
          </a:r>
          <a:r>
            <a:rPr lang="de-DE" sz="1600" b="0" dirty="0" err="1">
              <a:latin typeface="Calibri" panose="020F0502020204030204" pitchFamily="34" charset="0"/>
              <a:cs typeface="Calibri" panose="020F0502020204030204" pitchFamily="34" charset="0"/>
            </a:rPr>
            <a:t>long</a:t>
          </a:r>
          <a:r>
            <a:rPr lang="de-DE" sz="1600" b="0" dirty="0">
              <a:latin typeface="Calibri" panose="020F0502020204030204" pitchFamily="34" charset="0"/>
              <a:cs typeface="Calibri" panose="020F0502020204030204" pitchFamily="34" charset="0"/>
            </a:rPr>
            <a:t> </a:t>
          </a:r>
          <a:r>
            <a:rPr lang="de-DE" sz="1600" b="0" dirty="0" err="1">
              <a:latin typeface="Calibri" panose="020F0502020204030204" pitchFamily="34" charset="0"/>
              <a:cs typeface="Calibri" panose="020F0502020204030204" pitchFamily="34" charset="0"/>
            </a:rPr>
            <a:t>tail</a:t>
          </a:r>
          <a:r>
            <a:rPr lang="de-DE" sz="1600" b="0" dirty="0">
              <a:latin typeface="Calibri" panose="020F0502020204030204" pitchFamily="34" charset="0"/>
              <a:cs typeface="Calibri" panose="020F0502020204030204" pitchFamily="34" charset="0"/>
            </a:rPr>
            <a:t>“ – höchste Qualität von Datenmanagement und in der Ausbildung von Data Professionals wird jedoch überall benötigt!</a:t>
          </a:r>
          <a:endParaRPr lang="de-DE" sz="1600" dirty="0">
            <a:latin typeface="Calibri" panose="020F0502020204030204" pitchFamily="34" charset="0"/>
            <a:cs typeface="Calibri" panose="020F0502020204030204" pitchFamily="34" charset="0"/>
          </a:endParaRPr>
        </a:p>
      </dgm:t>
    </dgm:pt>
    <dgm:pt modelId="{3139604F-0F97-42D8-B1C9-0A4E782E3915}" type="parTrans" cxnId="{829BDA7E-64F7-4364-9F2C-B751980E75AF}">
      <dgm:prSet/>
      <dgm:spPr/>
      <dgm:t>
        <a:bodyPr/>
        <a:lstStyle/>
        <a:p>
          <a:endParaRPr lang="de-DE"/>
        </a:p>
      </dgm:t>
    </dgm:pt>
    <dgm:pt modelId="{44F74F8B-F2A2-44FB-9D34-1FC6D6EE94E0}" type="sibTrans" cxnId="{829BDA7E-64F7-4364-9F2C-B751980E75AF}">
      <dgm:prSet/>
      <dgm:spPr/>
      <dgm:t>
        <a:bodyPr/>
        <a:lstStyle/>
        <a:p>
          <a:endParaRPr lang="de-DE"/>
        </a:p>
      </dgm:t>
    </dgm:pt>
    <dgm:pt modelId="{E280C6B3-756F-4F31-98F5-ED967429D545}">
      <dgm:prSet custT="1"/>
      <dgm:spPr/>
      <dgm:t>
        <a:bodyPr anchor="ctr" anchorCtr="0"/>
        <a:lstStyle/>
        <a:p>
          <a:r>
            <a:rPr lang="de-DE" sz="1600" b="0" i="0" dirty="0">
              <a:latin typeface="Calibri" panose="020F0502020204030204" pitchFamily="34" charset="0"/>
              <a:cs typeface="Calibri" panose="020F0502020204030204" pitchFamily="34" charset="0"/>
            </a:rPr>
            <a:t>Einheit von Forschung und Lehre funktioniert dann nicht</a:t>
          </a:r>
          <a:endParaRPr lang="de-DE" sz="1600" dirty="0">
            <a:latin typeface="Calibri" panose="020F0502020204030204" pitchFamily="34" charset="0"/>
            <a:cs typeface="Calibri" panose="020F0502020204030204" pitchFamily="34" charset="0"/>
          </a:endParaRPr>
        </a:p>
      </dgm:t>
    </dgm:pt>
    <dgm:pt modelId="{0C499FC9-2CF3-4E54-985C-77AB52E91546}" type="parTrans" cxnId="{A3F2E34C-837E-41D9-93CF-BC7F6A3E28EF}">
      <dgm:prSet/>
      <dgm:spPr/>
      <dgm:t>
        <a:bodyPr/>
        <a:lstStyle/>
        <a:p>
          <a:endParaRPr lang="de-DE"/>
        </a:p>
      </dgm:t>
    </dgm:pt>
    <dgm:pt modelId="{9A01F8CE-6F84-41E3-8962-018608AAC657}" type="sibTrans" cxnId="{A3F2E34C-837E-41D9-93CF-BC7F6A3E28EF}">
      <dgm:prSet/>
      <dgm:spPr/>
      <dgm:t>
        <a:bodyPr/>
        <a:lstStyle/>
        <a:p>
          <a:endParaRPr lang="de-DE"/>
        </a:p>
      </dgm:t>
    </dgm:pt>
    <dgm:pt modelId="{E4F57EDA-51EC-4488-90DA-1C3E4FC02E47}">
      <dgm:prSet custT="1"/>
      <dgm:spPr/>
      <dgm:t>
        <a:bodyPr anchor="ctr" anchorCtr="0"/>
        <a:lstStyle/>
        <a:p>
          <a:r>
            <a:rPr lang="de-DE" sz="1600" b="0" dirty="0">
              <a:latin typeface="Calibri" panose="020F0502020204030204" pitchFamily="34" charset="0"/>
              <a:cs typeface="Calibri" panose="020F0502020204030204" pitchFamily="34" charset="0"/>
            </a:rPr>
            <a:t>Third </a:t>
          </a:r>
          <a:r>
            <a:rPr lang="de-DE" sz="1600" b="0" dirty="0" err="1">
              <a:latin typeface="Calibri" panose="020F0502020204030204" pitchFamily="34" charset="0"/>
              <a:cs typeface="Calibri" panose="020F0502020204030204" pitchFamily="34" charset="0"/>
            </a:rPr>
            <a:t>mission</a:t>
          </a:r>
          <a:r>
            <a:rPr lang="de-DE" sz="1600" b="0" dirty="0">
              <a:latin typeface="Calibri" panose="020F0502020204030204" pitchFamily="34" charset="0"/>
              <a:cs typeface="Calibri" panose="020F0502020204030204" pitchFamily="34" charset="0"/>
            </a:rPr>
            <a:t> „Transfer und gesellschaftliche Verantwortung“ wird von </a:t>
          </a:r>
          <a:r>
            <a:rPr lang="de-DE" sz="1600" b="0" i="1" dirty="0">
              <a:latin typeface="Calibri" panose="020F0502020204030204" pitchFamily="34" charset="0"/>
              <a:cs typeface="Calibri" panose="020F0502020204030204" pitchFamily="34" charset="0"/>
            </a:rPr>
            <a:t>allen</a:t>
          </a:r>
          <a:r>
            <a:rPr lang="de-DE" sz="1600" b="0" dirty="0">
              <a:latin typeface="Calibri" panose="020F0502020204030204" pitchFamily="34" charset="0"/>
              <a:cs typeface="Calibri" panose="020F0502020204030204" pitchFamily="34" charset="0"/>
            </a:rPr>
            <a:t> Hochschulen in der Fläche wahrgenommen </a:t>
          </a:r>
          <a:r>
            <a:rPr lang="de-DE" sz="1600" b="0" dirty="0">
              <a:latin typeface="Calibri" panose="020F0502020204030204" pitchFamily="34" charset="0"/>
              <a:cs typeface="Calibri" panose="020F0502020204030204" pitchFamily="34" charset="0"/>
              <a:sym typeface="Wingdings" panose="05000000000000000000" pitchFamily="2" charset="2"/>
            </a:rPr>
            <a:t></a:t>
          </a:r>
          <a:r>
            <a:rPr lang="de-DE" sz="1600" b="0" dirty="0">
              <a:latin typeface="Calibri" panose="020F0502020204030204" pitchFamily="34" charset="0"/>
              <a:cs typeface="Calibri" panose="020F0502020204030204" pitchFamily="34" charset="0"/>
            </a:rPr>
            <a:t> alle in FDI einbinden!</a:t>
          </a:r>
          <a:endParaRPr lang="de-DE" sz="1600" dirty="0">
            <a:latin typeface="Calibri" panose="020F0502020204030204" pitchFamily="34" charset="0"/>
            <a:cs typeface="Calibri" panose="020F0502020204030204" pitchFamily="34" charset="0"/>
          </a:endParaRPr>
        </a:p>
      </dgm:t>
    </dgm:pt>
    <dgm:pt modelId="{D3857705-8281-45F9-BCBB-6EA5E924B277}" type="parTrans" cxnId="{888BEA8A-A2A0-4641-86DA-32A1EB6FFF30}">
      <dgm:prSet/>
      <dgm:spPr/>
      <dgm:t>
        <a:bodyPr/>
        <a:lstStyle/>
        <a:p>
          <a:endParaRPr lang="de-DE"/>
        </a:p>
      </dgm:t>
    </dgm:pt>
    <dgm:pt modelId="{B6399F07-F39A-475A-9126-053C8BFD2DFF}" type="sibTrans" cxnId="{888BEA8A-A2A0-4641-86DA-32A1EB6FFF30}">
      <dgm:prSet/>
      <dgm:spPr/>
      <dgm:t>
        <a:bodyPr/>
        <a:lstStyle/>
        <a:p>
          <a:endParaRPr lang="de-DE"/>
        </a:p>
      </dgm:t>
    </dgm:pt>
    <dgm:pt modelId="{BD847491-1DFE-4616-B6B0-02707DE61890}">
      <dgm:prSet custT="1"/>
      <dgm:spPr/>
      <dgm:t>
        <a:bodyPr anchor="ctr" anchorCtr="0"/>
        <a:lstStyle/>
        <a:p>
          <a:r>
            <a:rPr lang="de-DE" sz="1600" b="1">
              <a:latin typeface="Calibri" panose="020F0502020204030204" pitchFamily="34" charset="0"/>
              <a:cs typeface="Calibri" panose="020F0502020204030204" pitchFamily="34" charset="0"/>
            </a:rPr>
            <a:t>Konkreter Handlungsvorschlag:</a:t>
          </a:r>
          <a:endParaRPr lang="de-DE" sz="1600" dirty="0">
            <a:latin typeface="Calibri" panose="020F0502020204030204" pitchFamily="34" charset="0"/>
            <a:cs typeface="Calibri" panose="020F0502020204030204" pitchFamily="34" charset="0"/>
          </a:endParaRPr>
        </a:p>
      </dgm:t>
    </dgm:pt>
    <dgm:pt modelId="{0644C824-4648-4E85-ADFD-FC32299E99B1}" type="parTrans" cxnId="{D616C70F-9F36-436C-B400-9AF1FC759C3C}">
      <dgm:prSet/>
      <dgm:spPr/>
      <dgm:t>
        <a:bodyPr/>
        <a:lstStyle/>
        <a:p>
          <a:endParaRPr lang="de-DE"/>
        </a:p>
      </dgm:t>
    </dgm:pt>
    <dgm:pt modelId="{123D3224-4198-462F-B001-088A1DCC7730}" type="sibTrans" cxnId="{D616C70F-9F36-436C-B400-9AF1FC759C3C}">
      <dgm:prSet/>
      <dgm:spPr/>
      <dgm:t>
        <a:bodyPr/>
        <a:lstStyle/>
        <a:p>
          <a:endParaRPr lang="de-DE"/>
        </a:p>
      </dgm:t>
    </dgm:pt>
    <dgm:pt modelId="{F336655A-F55F-46DF-9F93-474217CD6838}">
      <dgm:prSet custT="1"/>
      <dgm:spPr/>
      <dgm:t>
        <a:bodyPr anchor="ctr" anchorCtr="0"/>
        <a:lstStyle/>
        <a:p>
          <a:r>
            <a:rPr lang="de-DE" sz="1600" b="0" i="0">
              <a:latin typeface="Calibri" panose="020F0502020204030204" pitchFamily="34" charset="0"/>
              <a:cs typeface="Calibri" panose="020F0502020204030204" pitchFamily="34" charset="0"/>
            </a:rPr>
            <a:t>„Flächenaufgaben“ hinsichtlich FDI und FDM definieren und an HS / LI delegieren</a:t>
          </a:r>
          <a:endParaRPr lang="de-DE" sz="1600" dirty="0">
            <a:latin typeface="Calibri" panose="020F0502020204030204" pitchFamily="34" charset="0"/>
            <a:cs typeface="Calibri" panose="020F0502020204030204" pitchFamily="34" charset="0"/>
          </a:endParaRPr>
        </a:p>
      </dgm:t>
    </dgm:pt>
    <dgm:pt modelId="{14410D3A-7C78-4281-9DA5-CCBC23235E1F}" type="parTrans" cxnId="{56932238-2DE3-46E1-8063-649DB854A289}">
      <dgm:prSet/>
      <dgm:spPr/>
      <dgm:t>
        <a:bodyPr/>
        <a:lstStyle/>
        <a:p>
          <a:endParaRPr lang="de-DE"/>
        </a:p>
      </dgm:t>
    </dgm:pt>
    <dgm:pt modelId="{AD6D8C26-1AA9-473B-8465-48A320246CE0}" type="sibTrans" cxnId="{56932238-2DE3-46E1-8063-649DB854A289}">
      <dgm:prSet/>
      <dgm:spPr/>
      <dgm:t>
        <a:bodyPr/>
        <a:lstStyle/>
        <a:p>
          <a:endParaRPr lang="de-DE"/>
        </a:p>
      </dgm:t>
    </dgm:pt>
    <dgm:pt modelId="{42629084-AED0-4647-909B-03B71A1C8486}">
      <dgm:prSet custT="1"/>
      <dgm:spPr/>
      <dgm:t>
        <a:bodyPr anchor="ctr" anchorCtr="0"/>
        <a:lstStyle/>
        <a:p>
          <a:r>
            <a:rPr lang="de-DE" sz="1600" b="0">
              <a:latin typeface="Calibri" panose="020F0502020204030204" pitchFamily="34" charset="0"/>
              <a:cs typeface="Calibri" panose="020F0502020204030204" pitchFamily="34" charset="0"/>
            </a:rPr>
            <a:t>Darauf hinwirken, dass alle Bundesländer Landesinitiativen auflegen (akt 50%)</a:t>
          </a:r>
          <a:endParaRPr lang="de-DE" sz="1600" dirty="0">
            <a:latin typeface="Calibri" panose="020F0502020204030204" pitchFamily="34" charset="0"/>
            <a:cs typeface="Calibri" panose="020F0502020204030204" pitchFamily="34" charset="0"/>
          </a:endParaRPr>
        </a:p>
      </dgm:t>
    </dgm:pt>
    <dgm:pt modelId="{D44A7782-ED3F-483A-94BB-D03775E85082}" type="parTrans" cxnId="{974C293F-5045-496C-BE04-E8CD33017D74}">
      <dgm:prSet/>
      <dgm:spPr/>
      <dgm:t>
        <a:bodyPr/>
        <a:lstStyle/>
        <a:p>
          <a:endParaRPr lang="de-DE"/>
        </a:p>
      </dgm:t>
    </dgm:pt>
    <dgm:pt modelId="{86D4D1F0-0B4F-4DF0-B674-FDC4CCBABB7C}" type="sibTrans" cxnId="{974C293F-5045-496C-BE04-E8CD33017D74}">
      <dgm:prSet/>
      <dgm:spPr/>
      <dgm:t>
        <a:bodyPr/>
        <a:lstStyle/>
        <a:p>
          <a:endParaRPr lang="de-DE"/>
        </a:p>
      </dgm:t>
    </dgm:pt>
    <dgm:pt modelId="{3871E3E7-FA9C-480B-A8D3-D9628055932E}" type="pres">
      <dgm:prSet presAssocID="{0E03B1C4-4039-4CFB-8C63-8A58851F96F2}" presName="layout" presStyleCnt="0">
        <dgm:presLayoutVars>
          <dgm:chMax/>
          <dgm:chPref/>
          <dgm:dir/>
          <dgm:animOne val="branch"/>
          <dgm:animLvl val="lvl"/>
          <dgm:resizeHandles/>
        </dgm:presLayoutVars>
      </dgm:prSet>
      <dgm:spPr/>
    </dgm:pt>
    <dgm:pt modelId="{6667082B-1A5B-4EB9-ACBC-7F7B5C90C32C}" type="pres">
      <dgm:prSet presAssocID="{414F2FEB-4A73-4C5B-ABC7-45CFE625D2F6}" presName="root" presStyleCnt="0">
        <dgm:presLayoutVars>
          <dgm:chMax/>
          <dgm:chPref val="4"/>
        </dgm:presLayoutVars>
      </dgm:prSet>
      <dgm:spPr/>
    </dgm:pt>
    <dgm:pt modelId="{11B48A2C-0BAE-425A-8ED1-7653B51B0F5D}" type="pres">
      <dgm:prSet presAssocID="{414F2FEB-4A73-4C5B-ABC7-45CFE625D2F6}" presName="rootComposite" presStyleCnt="0">
        <dgm:presLayoutVars/>
      </dgm:prSet>
      <dgm:spPr/>
    </dgm:pt>
    <dgm:pt modelId="{A9E56BA8-FEBF-461D-8782-76C0DBC237EF}" type="pres">
      <dgm:prSet presAssocID="{414F2FEB-4A73-4C5B-ABC7-45CFE625D2F6}" presName="rootText" presStyleLbl="node0" presStyleIdx="0" presStyleCnt="1" custScaleX="102815" custLinFactNeighborX="-383" custLinFactNeighborY="1907">
        <dgm:presLayoutVars>
          <dgm:chMax/>
          <dgm:chPref val="4"/>
        </dgm:presLayoutVars>
      </dgm:prSet>
      <dgm:spPr>
        <a:prstGeom prst="rect">
          <a:avLst/>
        </a:prstGeom>
      </dgm:spPr>
    </dgm:pt>
    <dgm:pt modelId="{30880459-A41F-4160-8868-8DAD7A303A1B}" type="pres">
      <dgm:prSet presAssocID="{414F2FEB-4A73-4C5B-ABC7-45CFE625D2F6}" presName="childShape" presStyleCnt="0">
        <dgm:presLayoutVars>
          <dgm:chMax val="0"/>
          <dgm:chPref val="0"/>
        </dgm:presLayoutVars>
      </dgm:prSet>
      <dgm:spPr/>
    </dgm:pt>
    <dgm:pt modelId="{341C311F-4F9C-452E-83F0-90C110DF8969}" type="pres">
      <dgm:prSet presAssocID="{C33A0698-B31B-413B-9533-6D3CFC07BDC5}" presName="childComposite" presStyleCnt="0">
        <dgm:presLayoutVars>
          <dgm:chMax val="0"/>
          <dgm:chPref val="0"/>
        </dgm:presLayoutVars>
      </dgm:prSet>
      <dgm:spPr/>
    </dgm:pt>
    <dgm:pt modelId="{FBCE564D-3EF9-4B16-BD9E-0293CCD3CFDB}" type="pres">
      <dgm:prSet presAssocID="{C33A0698-B31B-413B-9533-6D3CFC07BDC5}" presName="Image" presStyleLbl="node1" presStyleIdx="0" presStyleCnt="2" custLinFactX="29930" custLinFactNeighborX="100000" custLinFactNeighborY="12603"/>
      <dgm:spPr/>
    </dgm:pt>
    <dgm:pt modelId="{7438E7B6-A194-4558-8494-DBD53BF97EDB}" type="pres">
      <dgm:prSet presAssocID="{C33A0698-B31B-413B-9533-6D3CFC07BDC5}" presName="childText" presStyleLbl="lnNode1" presStyleIdx="0" presStyleCnt="2" custScaleX="107238" custScaleY="208775" custLinFactNeighborX="-6356" custLinFactNeighborY="-11937">
        <dgm:presLayoutVars>
          <dgm:chMax val="0"/>
          <dgm:chPref val="0"/>
          <dgm:bulletEnabled val="1"/>
        </dgm:presLayoutVars>
      </dgm:prSet>
      <dgm:spPr>
        <a:prstGeom prst="rect">
          <a:avLst/>
        </a:prstGeom>
      </dgm:spPr>
    </dgm:pt>
    <dgm:pt modelId="{9BFB1348-6914-4444-9EE5-36E7EFC80B60}" type="pres">
      <dgm:prSet presAssocID="{BD847491-1DFE-4616-B6B0-02707DE61890}" presName="childComposite" presStyleCnt="0">
        <dgm:presLayoutVars>
          <dgm:chMax val="0"/>
          <dgm:chPref val="0"/>
        </dgm:presLayoutVars>
      </dgm:prSet>
      <dgm:spPr/>
    </dgm:pt>
    <dgm:pt modelId="{1D39B0B7-6EF0-4709-ACB5-BE339FEE3B43}" type="pres">
      <dgm:prSet presAssocID="{BD847491-1DFE-4616-B6B0-02707DE61890}" presName="Image" presStyleLbl="node1" presStyleIdx="1" presStyleCnt="2" custLinFactX="204533" custLinFactY="-79317" custLinFactNeighborX="300000" custLinFactNeighborY="-100000"/>
      <dgm:spPr>
        <a:noFill/>
        <a:ln>
          <a:noFill/>
        </a:ln>
      </dgm:spPr>
    </dgm:pt>
    <dgm:pt modelId="{649128BD-14F0-4E5C-98FC-F0D2A96AC405}" type="pres">
      <dgm:prSet presAssocID="{BD847491-1DFE-4616-B6B0-02707DE61890}" presName="childText" presStyleLbl="lnNode1" presStyleIdx="1" presStyleCnt="2" custScaleX="106562" custScaleY="96556" custLinFactNeighborX="-7032" custLinFactNeighborY="-20752">
        <dgm:presLayoutVars>
          <dgm:chMax val="0"/>
          <dgm:chPref val="0"/>
          <dgm:bulletEnabled val="1"/>
        </dgm:presLayoutVars>
      </dgm:prSet>
      <dgm:spPr>
        <a:prstGeom prst="rect">
          <a:avLst/>
        </a:prstGeom>
      </dgm:spPr>
    </dgm:pt>
  </dgm:ptLst>
  <dgm:cxnLst>
    <dgm:cxn modelId="{DDB17E04-1811-4A74-8AB9-ED236183128F}" type="presOf" srcId="{70BE03D6-060B-4E5D-B7D9-8ADBA6190684}" destId="{7438E7B6-A194-4558-8494-DBD53BF97EDB}" srcOrd="0" destOrd="1" presId="urn:microsoft.com/office/officeart/2008/layout/PictureAccentList"/>
    <dgm:cxn modelId="{D616C70F-9F36-436C-B400-9AF1FC759C3C}" srcId="{414F2FEB-4A73-4C5B-ABC7-45CFE625D2F6}" destId="{BD847491-1DFE-4616-B6B0-02707DE61890}" srcOrd="1" destOrd="0" parTransId="{0644C824-4648-4E85-ADFD-FC32299E99B1}" sibTransId="{123D3224-4198-462F-B001-088A1DCC7730}"/>
    <dgm:cxn modelId="{4AAEDB32-0202-4C2E-AB87-AAD0849D980E}" srcId="{C33A0698-B31B-413B-9533-6D3CFC07BDC5}" destId="{70BE03D6-060B-4E5D-B7D9-8ADBA6190684}" srcOrd="0" destOrd="0" parTransId="{8597FEF0-14CE-49B3-B247-37FDA3615DCD}" sibTransId="{E5B360A7-9C64-4F5A-9273-AE64DEE4DCED}"/>
    <dgm:cxn modelId="{56932238-2DE3-46E1-8063-649DB854A289}" srcId="{BD847491-1DFE-4616-B6B0-02707DE61890}" destId="{F336655A-F55F-46DF-9F93-474217CD6838}" srcOrd="0" destOrd="0" parTransId="{14410D3A-7C78-4281-9DA5-CCBC23235E1F}" sibTransId="{AD6D8C26-1AA9-473B-8465-48A320246CE0}"/>
    <dgm:cxn modelId="{974C293F-5045-496C-BE04-E8CD33017D74}" srcId="{BD847491-1DFE-4616-B6B0-02707DE61890}" destId="{42629084-AED0-4647-909B-03B71A1C8486}" srcOrd="1" destOrd="0" parTransId="{D44A7782-ED3F-483A-94BB-D03775E85082}" sibTransId="{86D4D1F0-0B4F-4DF0-B674-FDC4CCBABB7C}"/>
    <dgm:cxn modelId="{A3F2E34C-837E-41D9-93CF-BC7F6A3E28EF}" srcId="{C33A0698-B31B-413B-9533-6D3CFC07BDC5}" destId="{E280C6B3-756F-4F31-98F5-ED967429D545}" srcOrd="2" destOrd="0" parTransId="{0C499FC9-2CF3-4E54-985C-77AB52E91546}" sibTransId="{9A01F8CE-6F84-41E3-8962-018608AAC657}"/>
    <dgm:cxn modelId="{AD9F0A54-7CC6-4023-929A-C62B53D20C50}" srcId="{0E03B1C4-4039-4CFB-8C63-8A58851F96F2}" destId="{414F2FEB-4A73-4C5B-ABC7-45CFE625D2F6}" srcOrd="0" destOrd="0" parTransId="{51B4829D-8E34-492E-8DA2-48F14CA8DDDA}" sibTransId="{000599C2-9D8F-44CC-B9AD-862730479C2C}"/>
    <dgm:cxn modelId="{5ADF4A61-5035-4E85-8EC2-31143954A437}" type="presOf" srcId="{BD847491-1DFE-4616-B6B0-02707DE61890}" destId="{649128BD-14F0-4E5C-98FC-F0D2A96AC405}" srcOrd="0" destOrd="0" presId="urn:microsoft.com/office/officeart/2008/layout/PictureAccentList"/>
    <dgm:cxn modelId="{9B3A606B-C92F-486C-80E2-58AEE9FBC7BE}" type="presOf" srcId="{F336655A-F55F-46DF-9F93-474217CD6838}" destId="{649128BD-14F0-4E5C-98FC-F0D2A96AC405}" srcOrd="0" destOrd="1" presId="urn:microsoft.com/office/officeart/2008/layout/PictureAccentList"/>
    <dgm:cxn modelId="{829BDA7E-64F7-4364-9F2C-B751980E75AF}" srcId="{C33A0698-B31B-413B-9533-6D3CFC07BDC5}" destId="{B4D006D4-7F35-4C88-9F44-9EF8F56FAE81}" srcOrd="1" destOrd="0" parTransId="{3139604F-0F97-42D8-B1C9-0A4E782E3915}" sibTransId="{44F74F8B-F2A2-44FB-9D34-1FC6D6EE94E0}"/>
    <dgm:cxn modelId="{5521707F-3CFC-40DD-93C1-1D2195DFD0D3}" type="presOf" srcId="{C33A0698-B31B-413B-9533-6D3CFC07BDC5}" destId="{7438E7B6-A194-4558-8494-DBD53BF97EDB}" srcOrd="0" destOrd="0" presId="urn:microsoft.com/office/officeart/2008/layout/PictureAccentList"/>
    <dgm:cxn modelId="{888BEA8A-A2A0-4641-86DA-32A1EB6FFF30}" srcId="{C33A0698-B31B-413B-9533-6D3CFC07BDC5}" destId="{E4F57EDA-51EC-4488-90DA-1C3E4FC02E47}" srcOrd="3" destOrd="0" parTransId="{D3857705-8281-45F9-BCBB-6EA5E924B277}" sibTransId="{B6399F07-F39A-475A-9126-053C8BFD2DFF}"/>
    <dgm:cxn modelId="{4D20A591-A022-48AC-A29E-75D0BAC8F567}" srcId="{414F2FEB-4A73-4C5B-ABC7-45CFE625D2F6}" destId="{C33A0698-B31B-413B-9533-6D3CFC07BDC5}" srcOrd="0" destOrd="0" parTransId="{879518ED-2752-4B2D-83EC-A7E04BC9A978}" sibTransId="{4831DA45-7450-4003-8A51-6910E31AE35B}"/>
    <dgm:cxn modelId="{B0331D98-B233-4E36-AD2B-93C5AB42C3D0}" type="presOf" srcId="{E280C6B3-756F-4F31-98F5-ED967429D545}" destId="{7438E7B6-A194-4558-8494-DBD53BF97EDB}" srcOrd="0" destOrd="3" presId="urn:microsoft.com/office/officeart/2008/layout/PictureAccentList"/>
    <dgm:cxn modelId="{4AA923A2-ECB4-4E22-9EEF-4DCB15765C79}" type="presOf" srcId="{B4D006D4-7F35-4C88-9F44-9EF8F56FAE81}" destId="{7438E7B6-A194-4558-8494-DBD53BF97EDB}" srcOrd="0" destOrd="2" presId="urn:microsoft.com/office/officeart/2008/layout/PictureAccentList"/>
    <dgm:cxn modelId="{3514EABB-485B-48C4-9AD7-DAFBB745E214}" type="presOf" srcId="{0E03B1C4-4039-4CFB-8C63-8A58851F96F2}" destId="{3871E3E7-FA9C-480B-A8D3-D9628055932E}" srcOrd="0" destOrd="0" presId="urn:microsoft.com/office/officeart/2008/layout/PictureAccentList"/>
    <dgm:cxn modelId="{55EB0DD1-CF0E-4472-B2AB-97B14499259A}" type="presOf" srcId="{42629084-AED0-4647-909B-03B71A1C8486}" destId="{649128BD-14F0-4E5C-98FC-F0D2A96AC405}" srcOrd="0" destOrd="2" presId="urn:microsoft.com/office/officeart/2008/layout/PictureAccentList"/>
    <dgm:cxn modelId="{069031E0-D614-482A-B1B2-3BF933D056AF}" type="presOf" srcId="{414F2FEB-4A73-4C5B-ABC7-45CFE625D2F6}" destId="{A9E56BA8-FEBF-461D-8782-76C0DBC237EF}" srcOrd="0" destOrd="0" presId="urn:microsoft.com/office/officeart/2008/layout/PictureAccentList"/>
    <dgm:cxn modelId="{724EEDEE-03D9-4DF7-940B-40225C617E01}" type="presOf" srcId="{E4F57EDA-51EC-4488-90DA-1C3E4FC02E47}" destId="{7438E7B6-A194-4558-8494-DBD53BF97EDB}" srcOrd="0" destOrd="4" presId="urn:microsoft.com/office/officeart/2008/layout/PictureAccentList"/>
    <dgm:cxn modelId="{D50C4B54-61DA-4DE1-AB1B-83473429A888}" type="presParOf" srcId="{3871E3E7-FA9C-480B-A8D3-D9628055932E}" destId="{6667082B-1A5B-4EB9-ACBC-7F7B5C90C32C}" srcOrd="0" destOrd="0" presId="urn:microsoft.com/office/officeart/2008/layout/PictureAccentList"/>
    <dgm:cxn modelId="{CCDD2028-623C-4713-8015-8DB38CA518D5}" type="presParOf" srcId="{6667082B-1A5B-4EB9-ACBC-7F7B5C90C32C}" destId="{11B48A2C-0BAE-425A-8ED1-7653B51B0F5D}" srcOrd="0" destOrd="0" presId="urn:microsoft.com/office/officeart/2008/layout/PictureAccentList"/>
    <dgm:cxn modelId="{F4307B4E-E897-4E17-B8B3-87F6D85D8391}" type="presParOf" srcId="{11B48A2C-0BAE-425A-8ED1-7653B51B0F5D}" destId="{A9E56BA8-FEBF-461D-8782-76C0DBC237EF}" srcOrd="0" destOrd="0" presId="urn:microsoft.com/office/officeart/2008/layout/PictureAccentList"/>
    <dgm:cxn modelId="{EF0377F0-E9F0-4811-BE07-B9B74AA4AAEA}" type="presParOf" srcId="{6667082B-1A5B-4EB9-ACBC-7F7B5C90C32C}" destId="{30880459-A41F-4160-8868-8DAD7A303A1B}" srcOrd="1" destOrd="0" presId="urn:microsoft.com/office/officeart/2008/layout/PictureAccentList"/>
    <dgm:cxn modelId="{8112C178-6437-4BFE-8714-A797B6A521E1}" type="presParOf" srcId="{30880459-A41F-4160-8868-8DAD7A303A1B}" destId="{341C311F-4F9C-452E-83F0-90C110DF8969}" srcOrd="0" destOrd="0" presId="urn:microsoft.com/office/officeart/2008/layout/PictureAccentList"/>
    <dgm:cxn modelId="{F22F1F90-DFAF-4375-B7D2-7BC9DDE8E8EC}" type="presParOf" srcId="{341C311F-4F9C-452E-83F0-90C110DF8969}" destId="{FBCE564D-3EF9-4B16-BD9E-0293CCD3CFDB}" srcOrd="0" destOrd="0" presId="urn:microsoft.com/office/officeart/2008/layout/PictureAccentList"/>
    <dgm:cxn modelId="{2665B118-639C-4BB0-8226-D1C2F3F0B58D}" type="presParOf" srcId="{341C311F-4F9C-452E-83F0-90C110DF8969}" destId="{7438E7B6-A194-4558-8494-DBD53BF97EDB}" srcOrd="1" destOrd="0" presId="urn:microsoft.com/office/officeart/2008/layout/PictureAccentList"/>
    <dgm:cxn modelId="{B4B950D5-FB4D-497F-8E29-B2F1E0FB76D9}" type="presParOf" srcId="{30880459-A41F-4160-8868-8DAD7A303A1B}" destId="{9BFB1348-6914-4444-9EE5-36E7EFC80B60}" srcOrd="1" destOrd="0" presId="urn:microsoft.com/office/officeart/2008/layout/PictureAccentList"/>
    <dgm:cxn modelId="{39781690-C0AD-4CF3-86D1-AA137D0F3885}" type="presParOf" srcId="{9BFB1348-6914-4444-9EE5-36E7EFC80B60}" destId="{1D39B0B7-6EF0-4709-ACB5-BE339FEE3B43}" srcOrd="0" destOrd="0" presId="urn:microsoft.com/office/officeart/2008/layout/PictureAccentList"/>
    <dgm:cxn modelId="{1092DF1E-7ACF-4BD4-B7BA-506291880709}" type="presParOf" srcId="{9BFB1348-6914-4444-9EE5-36E7EFC80B60}" destId="{649128BD-14F0-4E5C-98FC-F0D2A96AC405}"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90B64F7-EFDF-4695-A93C-780E9D6B39E2}" type="doc">
      <dgm:prSet loTypeId="urn:microsoft.com/office/officeart/2008/layout/PictureAccentList" loCatId="list" qsTypeId="urn:microsoft.com/office/officeart/2005/8/quickstyle/simple2" qsCatId="simple" csTypeId="urn:microsoft.com/office/officeart/2005/8/colors/accent0_2" csCatId="mainScheme" phldr="1"/>
      <dgm:spPr/>
      <dgm:t>
        <a:bodyPr/>
        <a:lstStyle/>
        <a:p>
          <a:endParaRPr lang="de-DE"/>
        </a:p>
      </dgm:t>
    </dgm:pt>
    <dgm:pt modelId="{16D12D63-1E00-4350-A176-B917779C317F}">
      <dgm:prSet custT="1"/>
      <dgm:spPr/>
      <dgm:t>
        <a:bodyPr/>
        <a:lstStyle/>
        <a:p>
          <a:r>
            <a:rPr lang="de-DE" sz="2400" b="1" i="0" dirty="0">
              <a:latin typeface="Calibri" panose="020F0502020204030204" pitchFamily="34" charset="0"/>
              <a:cs typeface="Calibri" panose="020F0502020204030204" pitchFamily="34" charset="0"/>
            </a:rPr>
            <a:t>3. NFDI als Idee (des „polyzentrisches Netzes“) kann nur gut funktionieren, wenn die Landesinitiativen darin strukturell integriert sind, nicht nur die Fachkonsortien</a:t>
          </a:r>
          <a:r>
            <a:rPr lang="de-DE" sz="2400" b="1" dirty="0">
              <a:latin typeface="Calibri" panose="020F0502020204030204" pitchFamily="34" charset="0"/>
              <a:cs typeface="Calibri" panose="020F0502020204030204" pitchFamily="34" charset="0"/>
            </a:rPr>
            <a:t>.</a:t>
          </a:r>
        </a:p>
      </dgm:t>
    </dgm:pt>
    <dgm:pt modelId="{DC88681B-1C84-498A-9B7A-3226E7B28B2B}" type="parTrans" cxnId="{A626B836-A474-4CAF-8CA1-2910DAC82E7C}">
      <dgm:prSet/>
      <dgm:spPr/>
      <dgm:t>
        <a:bodyPr/>
        <a:lstStyle/>
        <a:p>
          <a:endParaRPr lang="de-DE"/>
        </a:p>
      </dgm:t>
    </dgm:pt>
    <dgm:pt modelId="{47DC47D5-E116-42CD-B8B7-BC6B765171A3}" type="sibTrans" cxnId="{A626B836-A474-4CAF-8CA1-2910DAC82E7C}">
      <dgm:prSet/>
      <dgm:spPr/>
      <dgm:t>
        <a:bodyPr/>
        <a:lstStyle/>
        <a:p>
          <a:endParaRPr lang="de-DE"/>
        </a:p>
      </dgm:t>
    </dgm:pt>
    <dgm:pt modelId="{7152733F-83D2-4E87-A24D-ED0808EE405D}">
      <dgm:prSet custT="1"/>
      <dgm:spPr/>
      <dgm:t>
        <a:bodyPr/>
        <a:lstStyle/>
        <a:p>
          <a:r>
            <a:rPr lang="de-DE" sz="1800" b="0" i="0" dirty="0">
              <a:latin typeface="Calibri" panose="020F0502020204030204" pitchFamily="34" charset="0"/>
              <a:cs typeface="Calibri" panose="020F0502020204030204" pitchFamily="34" charset="0"/>
            </a:rPr>
            <a:t>Entwicklungen wie NFDI4Training oder RSE4NFDI</a:t>
          </a:r>
          <a:endParaRPr lang="de-DE" sz="1800" dirty="0">
            <a:latin typeface="Calibri" panose="020F0502020204030204" pitchFamily="34" charset="0"/>
            <a:cs typeface="Calibri" panose="020F0502020204030204" pitchFamily="34" charset="0"/>
          </a:endParaRPr>
        </a:p>
      </dgm:t>
    </dgm:pt>
    <dgm:pt modelId="{652252C8-158B-440C-95DD-8821EC729FAD}" type="parTrans" cxnId="{EA19ABD0-FE05-4F26-8DF4-5E7214E2659C}">
      <dgm:prSet/>
      <dgm:spPr/>
      <dgm:t>
        <a:bodyPr/>
        <a:lstStyle/>
        <a:p>
          <a:endParaRPr lang="de-DE"/>
        </a:p>
      </dgm:t>
    </dgm:pt>
    <dgm:pt modelId="{A6E15DD2-0340-4D93-81BD-045E316D54D9}" type="sibTrans" cxnId="{EA19ABD0-FE05-4F26-8DF4-5E7214E2659C}">
      <dgm:prSet/>
      <dgm:spPr/>
      <dgm:t>
        <a:bodyPr/>
        <a:lstStyle/>
        <a:p>
          <a:endParaRPr lang="de-DE"/>
        </a:p>
      </dgm:t>
    </dgm:pt>
    <dgm:pt modelId="{00F94526-5FE2-4684-94A8-975384D8DF48}">
      <dgm:prSet custT="1"/>
      <dgm:spPr/>
      <dgm:t>
        <a:bodyPr/>
        <a:lstStyle/>
        <a:p>
          <a:r>
            <a:rPr lang="de-DE" sz="1800" b="0" i="0" dirty="0">
              <a:latin typeface="Calibri" panose="020F0502020204030204" pitchFamily="34" charset="0"/>
              <a:cs typeface="Calibri" panose="020F0502020204030204" pitchFamily="34" charset="0"/>
            </a:rPr>
            <a:t>Hoher </a:t>
          </a:r>
          <a:r>
            <a:rPr lang="de-DE" sz="1800" b="0" dirty="0">
              <a:latin typeface="Calibri" panose="020F0502020204030204" pitchFamily="34" charset="0"/>
              <a:cs typeface="Calibri" panose="020F0502020204030204" pitchFamily="34" charset="0"/>
            </a:rPr>
            <a:t>B</a:t>
          </a:r>
          <a:r>
            <a:rPr lang="de-DE" sz="1800" b="0" i="0" dirty="0">
              <a:latin typeface="Calibri" panose="020F0502020204030204" pitchFamily="34" charset="0"/>
              <a:cs typeface="Calibri" panose="020F0502020204030204" pitchFamily="34" charset="0"/>
            </a:rPr>
            <a:t>edarf an Awareness </a:t>
          </a:r>
          <a:r>
            <a:rPr lang="de-DE" sz="1800" b="0" i="0" dirty="0" err="1">
              <a:latin typeface="Calibri" panose="020F0502020204030204" pitchFamily="34" charset="0"/>
              <a:cs typeface="Calibri" panose="020F0502020204030204" pitchFamily="34" charset="0"/>
            </a:rPr>
            <a:t>Rising</a:t>
          </a:r>
          <a:r>
            <a:rPr lang="de-DE" sz="1800" b="0" i="0" dirty="0">
              <a:latin typeface="Calibri" panose="020F0502020204030204" pitchFamily="34" charset="0"/>
              <a:cs typeface="Calibri" panose="020F0502020204030204" pitchFamily="34" charset="0"/>
            </a:rPr>
            <a:t> und Training zu Data </a:t>
          </a:r>
          <a:r>
            <a:rPr lang="de-DE" sz="1800" b="0" i="0" dirty="0" err="1">
              <a:latin typeface="Calibri" panose="020F0502020204030204" pitchFamily="34" charset="0"/>
              <a:cs typeface="Calibri" panose="020F0502020204030204" pitchFamily="34" charset="0"/>
            </a:rPr>
            <a:t>and</a:t>
          </a:r>
          <a:r>
            <a:rPr lang="de-DE" sz="1800" b="0" i="0" dirty="0">
              <a:latin typeface="Calibri" panose="020F0502020204030204" pitchFamily="34" charset="0"/>
              <a:cs typeface="Calibri" panose="020F0502020204030204" pitchFamily="34" charset="0"/>
            </a:rPr>
            <a:t> Code </a:t>
          </a:r>
          <a:r>
            <a:rPr lang="de-DE" sz="1800" b="0" i="0" dirty="0" err="1">
              <a:latin typeface="Calibri" panose="020F0502020204030204" pitchFamily="34" charset="0"/>
              <a:cs typeface="Calibri" panose="020F0502020204030204" pitchFamily="34" charset="0"/>
            </a:rPr>
            <a:t>Literacy</a:t>
          </a:r>
          <a:r>
            <a:rPr lang="de-DE" sz="1800" b="0" i="0" dirty="0">
              <a:latin typeface="Calibri" panose="020F0502020204030204" pitchFamily="34" charset="0"/>
              <a:cs typeface="Calibri" panose="020F0502020204030204" pitchFamily="34" charset="0"/>
            </a:rPr>
            <a:t>, dafür Bedeutung der Hochschulen </a:t>
          </a:r>
          <a:r>
            <a:rPr lang="de-DE" sz="1800" b="0" i="0" u="sng" dirty="0">
              <a:latin typeface="Calibri" panose="020F0502020204030204" pitchFamily="34" charset="0"/>
              <a:cs typeface="Calibri" panose="020F0502020204030204" pitchFamily="34" charset="0"/>
            </a:rPr>
            <a:t>zentral</a:t>
          </a:r>
          <a:endParaRPr lang="de-DE" sz="1800" dirty="0">
            <a:latin typeface="Calibri" panose="020F0502020204030204" pitchFamily="34" charset="0"/>
            <a:cs typeface="Calibri" panose="020F0502020204030204" pitchFamily="34" charset="0"/>
          </a:endParaRPr>
        </a:p>
      </dgm:t>
    </dgm:pt>
    <dgm:pt modelId="{A25C7AE0-ACBF-4826-B080-ED574C14F6DA}" type="parTrans" cxnId="{7A8EF4FF-434A-4BF3-BB24-F7F32ADD7929}">
      <dgm:prSet/>
      <dgm:spPr/>
      <dgm:t>
        <a:bodyPr/>
        <a:lstStyle/>
        <a:p>
          <a:endParaRPr lang="de-DE"/>
        </a:p>
      </dgm:t>
    </dgm:pt>
    <dgm:pt modelId="{ABEC3B15-6673-45FE-A2A1-DBEC7499473E}" type="sibTrans" cxnId="{7A8EF4FF-434A-4BF3-BB24-F7F32ADD7929}">
      <dgm:prSet/>
      <dgm:spPr/>
      <dgm:t>
        <a:bodyPr/>
        <a:lstStyle/>
        <a:p>
          <a:endParaRPr lang="de-DE"/>
        </a:p>
      </dgm:t>
    </dgm:pt>
    <dgm:pt modelId="{33B85BBE-5F3B-4549-9EE5-0B6CADA80B32}">
      <dgm:prSet custT="1"/>
      <dgm:spPr/>
      <dgm:t>
        <a:bodyPr/>
        <a:lstStyle/>
        <a:p>
          <a:r>
            <a:rPr lang="de-DE" sz="1600" b="1">
              <a:latin typeface="Calibri" panose="020F0502020204030204" pitchFamily="34" charset="0"/>
              <a:cs typeface="Calibri" panose="020F0502020204030204" pitchFamily="34" charset="0"/>
            </a:rPr>
            <a:t>Konkreter Handlungsvorschlag:</a:t>
          </a:r>
          <a:endParaRPr lang="de-DE" sz="1600" dirty="0">
            <a:latin typeface="Calibri" panose="020F0502020204030204" pitchFamily="34" charset="0"/>
            <a:cs typeface="Calibri" panose="020F0502020204030204" pitchFamily="34" charset="0"/>
          </a:endParaRPr>
        </a:p>
      </dgm:t>
    </dgm:pt>
    <dgm:pt modelId="{1C3D4734-79CA-445B-B954-4D964105FD90}" type="parTrans" cxnId="{9A279ECD-E299-454F-9138-A5592C3B6732}">
      <dgm:prSet/>
      <dgm:spPr/>
      <dgm:t>
        <a:bodyPr/>
        <a:lstStyle/>
        <a:p>
          <a:endParaRPr lang="de-DE"/>
        </a:p>
      </dgm:t>
    </dgm:pt>
    <dgm:pt modelId="{43B238D4-8CE5-4968-92BF-7946A8C48636}" type="sibTrans" cxnId="{9A279ECD-E299-454F-9138-A5592C3B6732}">
      <dgm:prSet/>
      <dgm:spPr/>
      <dgm:t>
        <a:bodyPr/>
        <a:lstStyle/>
        <a:p>
          <a:endParaRPr lang="de-DE"/>
        </a:p>
      </dgm:t>
    </dgm:pt>
    <dgm:pt modelId="{37ACF296-2C5D-48CA-9281-060C2E9A15AC}">
      <dgm:prSet custT="1"/>
      <dgm:spPr/>
      <dgm:t>
        <a:bodyPr/>
        <a:lstStyle/>
        <a:p>
          <a:r>
            <a:rPr lang="de-DE" sz="1600" b="0">
              <a:latin typeface="Calibri" panose="020F0502020204030204" pitchFamily="34" charset="0"/>
              <a:cs typeface="Calibri" panose="020F0502020204030204" pitchFamily="34" charset="0"/>
            </a:rPr>
            <a:t>In die Gremien von NFDI müssen VertreterInnen der Landesinitiativen prominent eingebunden werden</a:t>
          </a:r>
          <a:endParaRPr lang="de-DE" sz="1600" dirty="0">
            <a:latin typeface="Calibri" panose="020F0502020204030204" pitchFamily="34" charset="0"/>
            <a:cs typeface="Calibri" panose="020F0502020204030204" pitchFamily="34" charset="0"/>
          </a:endParaRPr>
        </a:p>
      </dgm:t>
    </dgm:pt>
    <dgm:pt modelId="{6A67C371-E3CC-4E3B-9307-357F878C7B4D}" type="parTrans" cxnId="{210B60A9-C8EA-46AB-9611-86CF52BDDE1D}">
      <dgm:prSet/>
      <dgm:spPr/>
      <dgm:t>
        <a:bodyPr/>
        <a:lstStyle/>
        <a:p>
          <a:endParaRPr lang="de-DE"/>
        </a:p>
      </dgm:t>
    </dgm:pt>
    <dgm:pt modelId="{C09A0302-B431-4B7D-84BE-30872A764B32}" type="sibTrans" cxnId="{210B60A9-C8EA-46AB-9611-86CF52BDDE1D}">
      <dgm:prSet/>
      <dgm:spPr/>
      <dgm:t>
        <a:bodyPr/>
        <a:lstStyle/>
        <a:p>
          <a:endParaRPr lang="de-DE"/>
        </a:p>
      </dgm:t>
    </dgm:pt>
    <dgm:pt modelId="{56218A1E-7748-4D5C-8027-07F071E666ED}">
      <dgm:prSet custT="1"/>
      <dgm:spPr/>
      <dgm:t>
        <a:bodyPr/>
        <a:lstStyle/>
        <a:p>
          <a:r>
            <a:rPr lang="de-DE" sz="1800" b="1" dirty="0">
              <a:latin typeface="Calibri" panose="020F0502020204030204" pitchFamily="34" charset="0"/>
              <a:cs typeface="Calibri" panose="020F0502020204030204" pitchFamily="34" charset="0"/>
            </a:rPr>
            <a:t>Argumente:</a:t>
          </a:r>
        </a:p>
      </dgm:t>
    </dgm:pt>
    <dgm:pt modelId="{69DB11B0-720A-4345-8352-8926A3C0BCD8}" type="parTrans" cxnId="{19B2075F-B0A4-4611-88B5-7DA46C18CD17}">
      <dgm:prSet/>
      <dgm:spPr/>
      <dgm:t>
        <a:bodyPr/>
        <a:lstStyle/>
        <a:p>
          <a:endParaRPr lang="de-DE"/>
        </a:p>
      </dgm:t>
    </dgm:pt>
    <dgm:pt modelId="{EFDC89FD-8814-4C32-A75A-D30EE1F5611B}" type="sibTrans" cxnId="{19B2075F-B0A4-4611-88B5-7DA46C18CD17}">
      <dgm:prSet/>
      <dgm:spPr/>
      <dgm:t>
        <a:bodyPr/>
        <a:lstStyle/>
        <a:p>
          <a:endParaRPr lang="de-DE"/>
        </a:p>
      </dgm:t>
    </dgm:pt>
    <dgm:pt modelId="{B6380F90-64C9-42D3-9D40-3E3B4B069EB9}">
      <dgm:prSet custT="1"/>
      <dgm:spPr/>
      <dgm:t>
        <a:bodyPr/>
        <a:lstStyle/>
        <a:p>
          <a:r>
            <a:rPr lang="de-DE" sz="1600">
              <a:latin typeface="Calibri" panose="020F0502020204030204" pitchFamily="34" charset="0"/>
              <a:cs typeface="Calibri" panose="020F0502020204030204" pitchFamily="34" charset="0"/>
            </a:rPr>
            <a:t>NFDI-Ausschreibung muss für die zweite und dritte Runde weiter entwickelt werden, Öffnung für nicht-fachliche Konsortien</a:t>
          </a:r>
          <a:endParaRPr lang="de-DE" sz="1600" dirty="0">
            <a:latin typeface="Calibri" panose="020F0502020204030204" pitchFamily="34" charset="0"/>
            <a:cs typeface="Calibri" panose="020F0502020204030204" pitchFamily="34" charset="0"/>
          </a:endParaRPr>
        </a:p>
      </dgm:t>
    </dgm:pt>
    <dgm:pt modelId="{1A4CDA3E-3562-4241-A622-5FE08449B4C3}" type="parTrans" cxnId="{B0CFE2BA-7E2E-43C2-8C85-F1785E325582}">
      <dgm:prSet/>
      <dgm:spPr/>
      <dgm:t>
        <a:bodyPr/>
        <a:lstStyle/>
        <a:p>
          <a:endParaRPr lang="de-DE"/>
        </a:p>
      </dgm:t>
    </dgm:pt>
    <dgm:pt modelId="{769C1801-800D-4C67-8A70-7282CF86368A}" type="sibTrans" cxnId="{B0CFE2BA-7E2E-43C2-8C85-F1785E325582}">
      <dgm:prSet/>
      <dgm:spPr/>
      <dgm:t>
        <a:bodyPr/>
        <a:lstStyle/>
        <a:p>
          <a:endParaRPr lang="de-DE"/>
        </a:p>
      </dgm:t>
    </dgm:pt>
    <dgm:pt modelId="{F2A5ACA9-1295-4BF8-AAFA-5F47A29B6BAA}" type="pres">
      <dgm:prSet presAssocID="{290B64F7-EFDF-4695-A93C-780E9D6B39E2}" presName="layout" presStyleCnt="0">
        <dgm:presLayoutVars>
          <dgm:chMax/>
          <dgm:chPref/>
          <dgm:dir/>
          <dgm:animOne val="branch"/>
          <dgm:animLvl val="lvl"/>
          <dgm:resizeHandles/>
        </dgm:presLayoutVars>
      </dgm:prSet>
      <dgm:spPr/>
    </dgm:pt>
    <dgm:pt modelId="{E8AFF23F-CBA1-4A16-9C4D-149BE526F08F}" type="pres">
      <dgm:prSet presAssocID="{16D12D63-1E00-4350-A176-B917779C317F}" presName="root" presStyleCnt="0">
        <dgm:presLayoutVars>
          <dgm:chMax/>
          <dgm:chPref val="4"/>
        </dgm:presLayoutVars>
      </dgm:prSet>
      <dgm:spPr/>
    </dgm:pt>
    <dgm:pt modelId="{F2F84A10-F91B-42A4-83C3-35F775C8BF43}" type="pres">
      <dgm:prSet presAssocID="{16D12D63-1E00-4350-A176-B917779C317F}" presName="rootComposite" presStyleCnt="0">
        <dgm:presLayoutVars/>
      </dgm:prSet>
      <dgm:spPr/>
    </dgm:pt>
    <dgm:pt modelId="{38033554-B6B1-4B25-A742-0BAB94A94D4F}" type="pres">
      <dgm:prSet presAssocID="{16D12D63-1E00-4350-A176-B917779C317F}" presName="rootText" presStyleLbl="node0" presStyleIdx="0" presStyleCnt="1" custScaleX="91936" custLinFactNeighborX="195">
        <dgm:presLayoutVars>
          <dgm:chMax/>
          <dgm:chPref val="4"/>
        </dgm:presLayoutVars>
      </dgm:prSet>
      <dgm:spPr>
        <a:prstGeom prst="rect">
          <a:avLst/>
        </a:prstGeom>
      </dgm:spPr>
    </dgm:pt>
    <dgm:pt modelId="{845E4760-4169-402C-8774-D92B7358F130}" type="pres">
      <dgm:prSet presAssocID="{16D12D63-1E00-4350-A176-B917779C317F}" presName="childShape" presStyleCnt="0">
        <dgm:presLayoutVars>
          <dgm:chMax val="0"/>
          <dgm:chPref val="0"/>
        </dgm:presLayoutVars>
      </dgm:prSet>
      <dgm:spPr/>
    </dgm:pt>
    <dgm:pt modelId="{5F805A12-72B7-4447-B344-AB534669E690}" type="pres">
      <dgm:prSet presAssocID="{56218A1E-7748-4D5C-8027-07F071E666ED}" presName="childComposite" presStyleCnt="0">
        <dgm:presLayoutVars>
          <dgm:chMax val="0"/>
          <dgm:chPref val="0"/>
        </dgm:presLayoutVars>
      </dgm:prSet>
      <dgm:spPr/>
    </dgm:pt>
    <dgm:pt modelId="{009590DF-05C4-4F4D-B6F5-248A00937E70}" type="pres">
      <dgm:prSet presAssocID="{56218A1E-7748-4D5C-8027-07F071E666ED}" presName="Image" presStyleLbl="node1" presStyleIdx="0" presStyleCnt="2" custLinFactX="37501" custLinFactNeighborX="100000" custLinFactNeighborY="2969"/>
      <dgm:spPr/>
    </dgm:pt>
    <dgm:pt modelId="{AF3DB446-5A05-48C5-8C2D-D55C428EEAD3}" type="pres">
      <dgm:prSet presAssocID="{56218A1E-7748-4D5C-8027-07F071E666ED}" presName="childText" presStyleLbl="lnNode1" presStyleIdx="0" presStyleCnt="2" custScaleX="94806" custScaleY="121723" custLinFactNeighborX="-10160" custLinFactNeighborY="402">
        <dgm:presLayoutVars>
          <dgm:chMax val="0"/>
          <dgm:chPref val="0"/>
          <dgm:bulletEnabled val="1"/>
        </dgm:presLayoutVars>
      </dgm:prSet>
      <dgm:spPr>
        <a:prstGeom prst="rect">
          <a:avLst/>
        </a:prstGeom>
      </dgm:spPr>
    </dgm:pt>
    <dgm:pt modelId="{7AE1A82E-A10E-4109-BE8B-D3B27F2CDC43}" type="pres">
      <dgm:prSet presAssocID="{33B85BBE-5F3B-4549-9EE5-0B6CADA80B32}" presName="childComposite" presStyleCnt="0">
        <dgm:presLayoutVars>
          <dgm:chMax val="0"/>
          <dgm:chPref val="0"/>
        </dgm:presLayoutVars>
      </dgm:prSet>
      <dgm:spPr/>
    </dgm:pt>
    <dgm:pt modelId="{31BA2268-90E0-4AF6-BC19-04CDE0903915}" type="pres">
      <dgm:prSet presAssocID="{33B85BBE-5F3B-4549-9EE5-0B6CADA80B32}" presName="Image" presStyleLbl="node1" presStyleIdx="1" presStyleCnt="2" custLinFactX="200000" custLinFactY="-44953" custLinFactNeighborX="226308" custLinFactNeighborY="-100000"/>
      <dgm:spPr>
        <a:noFill/>
        <a:ln>
          <a:noFill/>
        </a:ln>
      </dgm:spPr>
    </dgm:pt>
    <dgm:pt modelId="{9383F243-217B-4491-86FA-EA544BA73C79}" type="pres">
      <dgm:prSet presAssocID="{33B85BBE-5F3B-4549-9EE5-0B6CADA80B32}" presName="childText" presStyleLbl="lnNode1" presStyleIdx="1" presStyleCnt="2" custScaleX="94624" custScaleY="150122" custLinFactNeighborX="-10342" custLinFactNeighborY="-5333">
        <dgm:presLayoutVars>
          <dgm:chMax val="0"/>
          <dgm:chPref val="0"/>
          <dgm:bulletEnabled val="1"/>
        </dgm:presLayoutVars>
      </dgm:prSet>
      <dgm:spPr>
        <a:prstGeom prst="rect">
          <a:avLst/>
        </a:prstGeom>
      </dgm:spPr>
    </dgm:pt>
  </dgm:ptLst>
  <dgm:cxnLst>
    <dgm:cxn modelId="{994F3B09-3F64-46FA-8CE8-4806AFDD61C4}" type="presOf" srcId="{B6380F90-64C9-42D3-9D40-3E3B4B069EB9}" destId="{9383F243-217B-4491-86FA-EA544BA73C79}" srcOrd="0" destOrd="2" presId="urn:microsoft.com/office/officeart/2008/layout/PictureAccentList"/>
    <dgm:cxn modelId="{DA97D327-B58B-4225-81B0-FB79C8980410}" type="presOf" srcId="{290B64F7-EFDF-4695-A93C-780E9D6B39E2}" destId="{F2A5ACA9-1295-4BF8-AAFA-5F47A29B6BAA}" srcOrd="0" destOrd="0" presId="urn:microsoft.com/office/officeart/2008/layout/PictureAccentList"/>
    <dgm:cxn modelId="{9EE06A2C-1662-461B-B753-C365A0B20B85}" type="presOf" srcId="{37ACF296-2C5D-48CA-9281-060C2E9A15AC}" destId="{9383F243-217B-4491-86FA-EA544BA73C79}" srcOrd="0" destOrd="1" presId="urn:microsoft.com/office/officeart/2008/layout/PictureAccentList"/>
    <dgm:cxn modelId="{A626B836-A474-4CAF-8CA1-2910DAC82E7C}" srcId="{290B64F7-EFDF-4695-A93C-780E9D6B39E2}" destId="{16D12D63-1E00-4350-A176-B917779C317F}" srcOrd="0" destOrd="0" parTransId="{DC88681B-1C84-498A-9B7A-3226E7B28B2B}" sibTransId="{47DC47D5-E116-42CD-B8B7-BC6B765171A3}"/>
    <dgm:cxn modelId="{19B2075F-B0A4-4611-88B5-7DA46C18CD17}" srcId="{16D12D63-1E00-4350-A176-B917779C317F}" destId="{56218A1E-7748-4D5C-8027-07F071E666ED}" srcOrd="0" destOrd="0" parTransId="{69DB11B0-720A-4345-8352-8926A3C0BCD8}" sibTransId="{EFDC89FD-8814-4C32-A75A-D30EE1F5611B}"/>
    <dgm:cxn modelId="{8ED4C979-99AF-43CF-A28C-4FA974E05228}" type="presOf" srcId="{7152733F-83D2-4E87-A24D-ED0808EE405D}" destId="{AF3DB446-5A05-48C5-8C2D-D55C428EEAD3}" srcOrd="0" destOrd="1" presId="urn:microsoft.com/office/officeart/2008/layout/PictureAccentList"/>
    <dgm:cxn modelId="{47DB847F-59E1-4DBD-BAAF-6A32452C1223}" type="presOf" srcId="{33B85BBE-5F3B-4549-9EE5-0B6CADA80B32}" destId="{9383F243-217B-4491-86FA-EA544BA73C79}" srcOrd="0" destOrd="0" presId="urn:microsoft.com/office/officeart/2008/layout/PictureAccentList"/>
    <dgm:cxn modelId="{70D87098-6216-45E2-B491-DD9B8C9A4B43}" type="presOf" srcId="{56218A1E-7748-4D5C-8027-07F071E666ED}" destId="{AF3DB446-5A05-48C5-8C2D-D55C428EEAD3}" srcOrd="0" destOrd="0" presId="urn:microsoft.com/office/officeart/2008/layout/PictureAccentList"/>
    <dgm:cxn modelId="{210B60A9-C8EA-46AB-9611-86CF52BDDE1D}" srcId="{33B85BBE-5F3B-4549-9EE5-0B6CADA80B32}" destId="{37ACF296-2C5D-48CA-9281-060C2E9A15AC}" srcOrd="0" destOrd="0" parTransId="{6A67C371-E3CC-4E3B-9307-357F878C7B4D}" sibTransId="{C09A0302-B431-4B7D-84BE-30872A764B32}"/>
    <dgm:cxn modelId="{3B9746B4-40BF-4131-A4C4-A98089129978}" type="presOf" srcId="{16D12D63-1E00-4350-A176-B917779C317F}" destId="{38033554-B6B1-4B25-A742-0BAB94A94D4F}" srcOrd="0" destOrd="0" presId="urn:microsoft.com/office/officeart/2008/layout/PictureAccentList"/>
    <dgm:cxn modelId="{B0CFE2BA-7E2E-43C2-8C85-F1785E325582}" srcId="{33B85BBE-5F3B-4549-9EE5-0B6CADA80B32}" destId="{B6380F90-64C9-42D3-9D40-3E3B4B069EB9}" srcOrd="1" destOrd="0" parTransId="{1A4CDA3E-3562-4241-A622-5FE08449B4C3}" sibTransId="{769C1801-800D-4C67-8A70-7282CF86368A}"/>
    <dgm:cxn modelId="{9A279ECD-E299-454F-9138-A5592C3B6732}" srcId="{16D12D63-1E00-4350-A176-B917779C317F}" destId="{33B85BBE-5F3B-4549-9EE5-0B6CADA80B32}" srcOrd="1" destOrd="0" parTransId="{1C3D4734-79CA-445B-B954-4D964105FD90}" sibTransId="{43B238D4-8CE5-4968-92BF-7946A8C48636}"/>
    <dgm:cxn modelId="{EA19ABD0-FE05-4F26-8DF4-5E7214E2659C}" srcId="{56218A1E-7748-4D5C-8027-07F071E666ED}" destId="{7152733F-83D2-4E87-A24D-ED0808EE405D}" srcOrd="0" destOrd="0" parTransId="{652252C8-158B-440C-95DD-8821EC729FAD}" sibTransId="{A6E15DD2-0340-4D93-81BD-045E316D54D9}"/>
    <dgm:cxn modelId="{07138BE8-D5CF-4E69-8587-7AB168B3CA54}" type="presOf" srcId="{00F94526-5FE2-4684-94A8-975384D8DF48}" destId="{AF3DB446-5A05-48C5-8C2D-D55C428EEAD3}" srcOrd="0" destOrd="2" presId="urn:microsoft.com/office/officeart/2008/layout/PictureAccentList"/>
    <dgm:cxn modelId="{7A8EF4FF-434A-4BF3-BB24-F7F32ADD7929}" srcId="{56218A1E-7748-4D5C-8027-07F071E666ED}" destId="{00F94526-5FE2-4684-94A8-975384D8DF48}" srcOrd="1" destOrd="0" parTransId="{A25C7AE0-ACBF-4826-B080-ED574C14F6DA}" sibTransId="{ABEC3B15-6673-45FE-A2A1-DBEC7499473E}"/>
    <dgm:cxn modelId="{AE6E0C87-783B-4707-8BBB-87D65FC6EE25}" type="presParOf" srcId="{F2A5ACA9-1295-4BF8-AAFA-5F47A29B6BAA}" destId="{E8AFF23F-CBA1-4A16-9C4D-149BE526F08F}" srcOrd="0" destOrd="0" presId="urn:microsoft.com/office/officeart/2008/layout/PictureAccentList"/>
    <dgm:cxn modelId="{F94C9B81-E1F9-45E6-8E65-CB34E4EA408A}" type="presParOf" srcId="{E8AFF23F-CBA1-4A16-9C4D-149BE526F08F}" destId="{F2F84A10-F91B-42A4-83C3-35F775C8BF43}" srcOrd="0" destOrd="0" presId="urn:microsoft.com/office/officeart/2008/layout/PictureAccentList"/>
    <dgm:cxn modelId="{05A4A788-63E8-4FC4-B9F3-E8C1B1B4E9C8}" type="presParOf" srcId="{F2F84A10-F91B-42A4-83C3-35F775C8BF43}" destId="{38033554-B6B1-4B25-A742-0BAB94A94D4F}" srcOrd="0" destOrd="0" presId="urn:microsoft.com/office/officeart/2008/layout/PictureAccentList"/>
    <dgm:cxn modelId="{905DFCA2-1CC2-497A-B26B-31EF95C820C4}" type="presParOf" srcId="{E8AFF23F-CBA1-4A16-9C4D-149BE526F08F}" destId="{845E4760-4169-402C-8774-D92B7358F130}" srcOrd="1" destOrd="0" presId="urn:microsoft.com/office/officeart/2008/layout/PictureAccentList"/>
    <dgm:cxn modelId="{C1D61F88-3EC4-41BF-A7B1-BA559A245E2A}" type="presParOf" srcId="{845E4760-4169-402C-8774-D92B7358F130}" destId="{5F805A12-72B7-4447-B344-AB534669E690}" srcOrd="0" destOrd="0" presId="urn:microsoft.com/office/officeart/2008/layout/PictureAccentList"/>
    <dgm:cxn modelId="{20750118-B3B9-4D4A-8C6A-01FE4CB5DA24}" type="presParOf" srcId="{5F805A12-72B7-4447-B344-AB534669E690}" destId="{009590DF-05C4-4F4D-B6F5-248A00937E70}" srcOrd="0" destOrd="0" presId="urn:microsoft.com/office/officeart/2008/layout/PictureAccentList"/>
    <dgm:cxn modelId="{22C58870-4607-4B7D-8DEF-06CE8B9F13DA}" type="presParOf" srcId="{5F805A12-72B7-4447-B344-AB534669E690}" destId="{AF3DB446-5A05-48C5-8C2D-D55C428EEAD3}" srcOrd="1" destOrd="0" presId="urn:microsoft.com/office/officeart/2008/layout/PictureAccentList"/>
    <dgm:cxn modelId="{6E1A2F23-98B4-4285-ABEE-1678495313A6}" type="presParOf" srcId="{845E4760-4169-402C-8774-D92B7358F130}" destId="{7AE1A82E-A10E-4109-BE8B-D3B27F2CDC43}" srcOrd="1" destOrd="0" presId="urn:microsoft.com/office/officeart/2008/layout/PictureAccentList"/>
    <dgm:cxn modelId="{F5E71D38-1551-4CB6-9287-7034ED2ABED0}" type="presParOf" srcId="{7AE1A82E-A10E-4109-BE8B-D3B27F2CDC43}" destId="{31BA2268-90E0-4AF6-BC19-04CDE0903915}" srcOrd="0" destOrd="0" presId="urn:microsoft.com/office/officeart/2008/layout/PictureAccentList"/>
    <dgm:cxn modelId="{AAE43C11-7FAC-4F92-8E9F-E4808C3672B9}" type="presParOf" srcId="{7AE1A82E-A10E-4109-BE8B-D3B27F2CDC43}" destId="{9383F243-217B-4491-86FA-EA544BA73C79}"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DE741E-AB1B-425A-9E6A-8B8E2D058ED2}" type="doc">
      <dgm:prSet loTypeId="urn:microsoft.com/office/officeart/2005/8/layout/hList3" loCatId="list" qsTypeId="urn:microsoft.com/office/officeart/2005/8/quickstyle/simple3" qsCatId="simple" csTypeId="urn:microsoft.com/office/officeart/2005/8/colors/accent0_3" csCatId="mainScheme" phldr="1"/>
      <dgm:spPr/>
      <dgm:t>
        <a:bodyPr/>
        <a:lstStyle/>
        <a:p>
          <a:endParaRPr lang="de-DE"/>
        </a:p>
      </dgm:t>
    </dgm:pt>
    <dgm:pt modelId="{3D1FBB31-7836-496C-AF0E-39F69C7E3F1E}">
      <dgm:prSet custT="1"/>
      <dgm:spPr/>
      <dgm:t>
        <a:bodyPr/>
        <a:lstStyle/>
        <a:p>
          <a:r>
            <a:rPr lang="de-DE" sz="2800" b="1" dirty="0">
              <a:latin typeface="Calibri" panose="020F0502020204030204" pitchFamily="34" charset="0"/>
              <a:cs typeface="Calibri" panose="020F0502020204030204" pitchFamily="34" charset="0"/>
            </a:rPr>
            <a:t>Beispiel Baden-Württemberg</a:t>
          </a:r>
          <a:br>
            <a:rPr lang="de-DE" sz="2500" b="1" dirty="0">
              <a:latin typeface="Calibri" panose="020F0502020204030204" pitchFamily="34" charset="0"/>
              <a:cs typeface="Calibri" panose="020F0502020204030204" pitchFamily="34" charset="0"/>
            </a:rPr>
          </a:br>
          <a:r>
            <a:rPr lang="de-DE" sz="1600" b="0" dirty="0">
              <a:latin typeface="Calibri" panose="020F0502020204030204" pitchFamily="34" charset="0"/>
              <a:cs typeface="Calibri" panose="020F0502020204030204" pitchFamily="34" charset="0"/>
            </a:rPr>
            <a:t>Aufbau von 4 fachlichen „Science Data Centers“ als Landesbausteine für die NFDI-Konsortien seit 2019:</a:t>
          </a:r>
          <a:endParaRPr lang="de-DE" sz="1600" dirty="0">
            <a:latin typeface="Calibri" panose="020F0502020204030204" pitchFamily="34" charset="0"/>
            <a:cs typeface="Calibri" panose="020F0502020204030204" pitchFamily="34" charset="0"/>
          </a:endParaRPr>
        </a:p>
      </dgm:t>
    </dgm:pt>
    <dgm:pt modelId="{FB9F8A9E-E92F-430F-BF2E-533BD26D52A1}" type="parTrans" cxnId="{28E2107A-CFA2-43CF-A4C0-B69DCA360545}">
      <dgm:prSet/>
      <dgm:spPr/>
      <dgm:t>
        <a:bodyPr/>
        <a:lstStyle/>
        <a:p>
          <a:endParaRPr lang="de-DE">
            <a:latin typeface="Calibri" panose="020F0502020204030204" pitchFamily="34" charset="0"/>
            <a:cs typeface="Calibri" panose="020F0502020204030204" pitchFamily="34" charset="0"/>
          </a:endParaRPr>
        </a:p>
      </dgm:t>
    </dgm:pt>
    <dgm:pt modelId="{09F8E79D-1B2D-4763-A07D-8A460F79025F}" type="sibTrans" cxnId="{28E2107A-CFA2-43CF-A4C0-B69DCA360545}">
      <dgm:prSet/>
      <dgm:spPr/>
      <dgm:t>
        <a:bodyPr/>
        <a:lstStyle/>
        <a:p>
          <a:endParaRPr lang="de-DE">
            <a:latin typeface="Calibri" panose="020F0502020204030204" pitchFamily="34" charset="0"/>
            <a:cs typeface="Calibri" panose="020F0502020204030204" pitchFamily="34" charset="0"/>
          </a:endParaRPr>
        </a:p>
      </dgm:t>
    </dgm:pt>
    <dgm:pt modelId="{A7937C95-0AA3-4C84-B224-39279F33DF61}">
      <dgm:prSet/>
      <dgm:spPr/>
      <dgm:t>
        <a:bodyPr/>
        <a:lstStyle/>
        <a:p>
          <a:r>
            <a:rPr lang="de-DE" b="1" dirty="0">
              <a:latin typeface="Calibri" panose="020F0502020204030204" pitchFamily="34" charset="0"/>
              <a:cs typeface="Calibri" panose="020F0502020204030204" pitchFamily="34" charset="0"/>
            </a:rPr>
            <a:t>BERD-Center</a:t>
          </a:r>
          <a:r>
            <a:rPr lang="de-DE" dirty="0">
              <a:latin typeface="Calibri" panose="020F0502020204030204" pitchFamily="34" charset="0"/>
              <a:cs typeface="Calibri" panose="020F0502020204030204" pitchFamily="34" charset="0"/>
            </a:rPr>
            <a:t>  </a:t>
          </a:r>
        </a:p>
        <a:p>
          <a:r>
            <a:rPr lang="de-DE" dirty="0">
              <a:latin typeface="Calibri" panose="020F0502020204030204" pitchFamily="34" charset="0"/>
              <a:cs typeface="Calibri" panose="020F0502020204030204" pitchFamily="34" charset="0"/>
            </a:rPr>
            <a:t>Business and </a:t>
          </a:r>
          <a:r>
            <a:rPr lang="de-DE" dirty="0" err="1">
              <a:latin typeface="Calibri" panose="020F0502020204030204" pitchFamily="34" charset="0"/>
              <a:cs typeface="Calibri" panose="020F0502020204030204" pitchFamily="34" charset="0"/>
            </a:rPr>
            <a:t>Economic</a:t>
          </a:r>
          <a:r>
            <a:rPr lang="de-DE" dirty="0">
              <a:latin typeface="Calibri" panose="020F0502020204030204" pitchFamily="34" charset="0"/>
              <a:cs typeface="Calibri" panose="020F0502020204030204" pitchFamily="34" charset="0"/>
            </a:rPr>
            <a:t> Research Data Center</a:t>
          </a:r>
        </a:p>
      </dgm:t>
    </dgm:pt>
    <dgm:pt modelId="{7F2BCF85-7CF4-4127-8B5D-D9852C43D34E}" type="parTrans" cxnId="{F1730823-ED35-4CA0-B37E-3A3E57165615}">
      <dgm:prSet/>
      <dgm:spPr/>
      <dgm:t>
        <a:bodyPr/>
        <a:lstStyle/>
        <a:p>
          <a:endParaRPr lang="de-DE">
            <a:latin typeface="Calibri" panose="020F0502020204030204" pitchFamily="34" charset="0"/>
            <a:cs typeface="Calibri" panose="020F0502020204030204" pitchFamily="34" charset="0"/>
          </a:endParaRPr>
        </a:p>
      </dgm:t>
    </dgm:pt>
    <dgm:pt modelId="{BC3A2BDD-AB1C-495C-B403-0443C8262F3F}" type="sibTrans" cxnId="{F1730823-ED35-4CA0-B37E-3A3E57165615}">
      <dgm:prSet/>
      <dgm:spPr/>
      <dgm:t>
        <a:bodyPr/>
        <a:lstStyle/>
        <a:p>
          <a:endParaRPr lang="de-DE">
            <a:latin typeface="Calibri" panose="020F0502020204030204" pitchFamily="34" charset="0"/>
            <a:cs typeface="Calibri" panose="020F0502020204030204" pitchFamily="34" charset="0"/>
          </a:endParaRPr>
        </a:p>
      </dgm:t>
    </dgm:pt>
    <dgm:pt modelId="{31B9177F-F7B8-4815-B1B8-E73E2084700B}">
      <dgm:prSet/>
      <dgm:spPr/>
      <dgm:t>
        <a:bodyPr/>
        <a:lstStyle/>
        <a:p>
          <a:r>
            <a:rPr lang="de-DE" dirty="0" err="1">
              <a:latin typeface="Calibri" panose="020F0502020204030204" pitchFamily="34" charset="0"/>
              <a:cs typeface="Calibri" panose="020F0502020204030204" pitchFamily="34" charset="0"/>
            </a:rPr>
            <a:t>KonsortSWD</a:t>
          </a:r>
          <a:endParaRPr lang="de-DE" dirty="0">
            <a:latin typeface="Calibri" panose="020F0502020204030204" pitchFamily="34" charset="0"/>
            <a:cs typeface="Calibri" panose="020F0502020204030204" pitchFamily="34" charset="0"/>
          </a:endParaRPr>
        </a:p>
      </dgm:t>
    </dgm:pt>
    <dgm:pt modelId="{2F462249-158C-4667-AB0D-024315DF1745}" type="parTrans" cxnId="{14218548-1C8C-4ADA-B146-DD3CDDE9E871}">
      <dgm:prSet/>
      <dgm:spPr/>
      <dgm:t>
        <a:bodyPr/>
        <a:lstStyle/>
        <a:p>
          <a:endParaRPr lang="de-DE">
            <a:latin typeface="Calibri" panose="020F0502020204030204" pitchFamily="34" charset="0"/>
            <a:cs typeface="Calibri" panose="020F0502020204030204" pitchFamily="34" charset="0"/>
          </a:endParaRPr>
        </a:p>
      </dgm:t>
    </dgm:pt>
    <dgm:pt modelId="{E1AE8733-A769-404E-97DB-DE667C9AEE74}" type="sibTrans" cxnId="{14218548-1C8C-4ADA-B146-DD3CDDE9E871}">
      <dgm:prSet/>
      <dgm:spPr/>
      <dgm:t>
        <a:bodyPr/>
        <a:lstStyle/>
        <a:p>
          <a:endParaRPr lang="de-DE">
            <a:latin typeface="Calibri" panose="020F0502020204030204" pitchFamily="34" charset="0"/>
            <a:cs typeface="Calibri" panose="020F0502020204030204" pitchFamily="34" charset="0"/>
          </a:endParaRPr>
        </a:p>
      </dgm:t>
    </dgm:pt>
    <dgm:pt modelId="{467AB612-9C59-4DB8-BE30-87225282ECA5}">
      <dgm:prSet/>
      <dgm:spPr/>
      <dgm:t>
        <a:bodyPr/>
        <a:lstStyle/>
        <a:p>
          <a:r>
            <a:rPr lang="de-DE" b="1" dirty="0" err="1">
              <a:latin typeface="Calibri" panose="020F0502020204030204" pitchFamily="34" charset="0"/>
              <a:cs typeface="Calibri" panose="020F0502020204030204" pitchFamily="34" charset="0"/>
            </a:rPr>
            <a:t>BioDATEN</a:t>
          </a:r>
          <a:r>
            <a:rPr lang="de-DE" b="1" dirty="0">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rPr>
            <a:t> </a:t>
          </a:r>
        </a:p>
        <a:p>
          <a:r>
            <a:rPr lang="de-DE" dirty="0" err="1">
              <a:latin typeface="Calibri" panose="020F0502020204030204" pitchFamily="34" charset="0"/>
              <a:cs typeface="Calibri" panose="020F0502020204030204" pitchFamily="34" charset="0"/>
            </a:rPr>
            <a:t>Bioinformatics</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DATa</a:t>
          </a:r>
          <a:r>
            <a:rPr lang="de-DE" dirty="0">
              <a:latin typeface="Calibri" panose="020F0502020204030204" pitchFamily="34" charset="0"/>
              <a:cs typeface="Calibri" panose="020F0502020204030204" pitchFamily="34" charset="0"/>
            </a:rPr>
            <a:t> Environment</a:t>
          </a:r>
        </a:p>
      </dgm:t>
    </dgm:pt>
    <dgm:pt modelId="{5C8980A0-E26A-48AD-BDF6-E95FDA9904B5}" type="parTrans" cxnId="{F6142242-4A50-4F11-968B-F375E3726052}">
      <dgm:prSet/>
      <dgm:spPr/>
      <dgm:t>
        <a:bodyPr/>
        <a:lstStyle/>
        <a:p>
          <a:endParaRPr lang="de-DE">
            <a:latin typeface="Calibri" panose="020F0502020204030204" pitchFamily="34" charset="0"/>
            <a:cs typeface="Calibri" panose="020F0502020204030204" pitchFamily="34" charset="0"/>
          </a:endParaRPr>
        </a:p>
      </dgm:t>
    </dgm:pt>
    <dgm:pt modelId="{C4607486-89B4-47D1-AEC7-9D92A86595BB}" type="sibTrans" cxnId="{F6142242-4A50-4F11-968B-F375E3726052}">
      <dgm:prSet/>
      <dgm:spPr/>
      <dgm:t>
        <a:bodyPr/>
        <a:lstStyle/>
        <a:p>
          <a:endParaRPr lang="de-DE">
            <a:latin typeface="Calibri" panose="020F0502020204030204" pitchFamily="34" charset="0"/>
            <a:cs typeface="Calibri" panose="020F0502020204030204" pitchFamily="34" charset="0"/>
          </a:endParaRPr>
        </a:p>
      </dgm:t>
    </dgm:pt>
    <dgm:pt modelId="{8A220188-9547-48B5-BFCA-325E217824D2}">
      <dgm:prSet/>
      <dgm:spPr/>
      <dgm:t>
        <a:bodyPr/>
        <a:lstStyle/>
        <a:p>
          <a:r>
            <a:rPr lang="de-DE" dirty="0">
              <a:latin typeface="Calibri" panose="020F0502020204030204" pitchFamily="34" charset="0"/>
              <a:cs typeface="Calibri" panose="020F0502020204030204" pitchFamily="34" charset="0"/>
            </a:rPr>
            <a:t>NFDI4Life, …</a:t>
          </a:r>
        </a:p>
      </dgm:t>
    </dgm:pt>
    <dgm:pt modelId="{3B91D994-4252-4836-AA17-50808C26EA47}" type="parTrans" cxnId="{84F9D781-B0B7-49FB-AC9E-E40C2B939769}">
      <dgm:prSet/>
      <dgm:spPr/>
      <dgm:t>
        <a:bodyPr/>
        <a:lstStyle/>
        <a:p>
          <a:endParaRPr lang="de-DE">
            <a:latin typeface="Calibri" panose="020F0502020204030204" pitchFamily="34" charset="0"/>
            <a:cs typeface="Calibri" panose="020F0502020204030204" pitchFamily="34" charset="0"/>
          </a:endParaRPr>
        </a:p>
      </dgm:t>
    </dgm:pt>
    <dgm:pt modelId="{48BFE0C6-E652-4485-A349-2B0CCDF661F0}" type="sibTrans" cxnId="{84F9D781-B0B7-49FB-AC9E-E40C2B939769}">
      <dgm:prSet/>
      <dgm:spPr/>
      <dgm:t>
        <a:bodyPr/>
        <a:lstStyle/>
        <a:p>
          <a:endParaRPr lang="de-DE">
            <a:latin typeface="Calibri" panose="020F0502020204030204" pitchFamily="34" charset="0"/>
            <a:cs typeface="Calibri" panose="020F0502020204030204" pitchFamily="34" charset="0"/>
          </a:endParaRPr>
        </a:p>
      </dgm:t>
    </dgm:pt>
    <dgm:pt modelId="{B0ECCCB3-4FC9-4164-A0F6-F5DCCFDE7F67}">
      <dgm:prSet/>
      <dgm:spPr/>
      <dgm:t>
        <a:bodyPr/>
        <a:lstStyle/>
        <a:p>
          <a:r>
            <a:rPr lang="de-DE" b="1" dirty="0">
              <a:latin typeface="Calibri" panose="020F0502020204030204" pitchFamily="34" charset="0"/>
              <a:cs typeface="Calibri" panose="020F0502020204030204" pitchFamily="34" charset="0"/>
            </a:rPr>
            <a:t>NDLZL</a:t>
          </a:r>
          <a:r>
            <a:rPr lang="de-DE" dirty="0">
              <a:latin typeface="Calibri" panose="020F0502020204030204" pitchFamily="34" charset="0"/>
              <a:cs typeface="Calibri" panose="020F0502020204030204" pitchFamily="34" charset="0"/>
            </a:rPr>
            <a:t> </a:t>
          </a:r>
        </a:p>
        <a:p>
          <a:r>
            <a:rPr lang="de-DE" dirty="0">
              <a:latin typeface="Calibri" panose="020F0502020204030204" pitchFamily="34" charset="0"/>
              <a:cs typeface="Calibri" panose="020F0502020204030204" pitchFamily="34" charset="0"/>
            </a:rPr>
            <a:t>Nachhaltiger </a:t>
          </a:r>
          <a:r>
            <a:rPr lang="de-DE" dirty="0" err="1">
              <a:latin typeface="Calibri" panose="020F0502020204030204" pitchFamily="34" charset="0"/>
              <a:cs typeface="Calibri" panose="020F0502020204030204" pitchFamily="34" charset="0"/>
            </a:rPr>
            <a:t>DatenLebensZyklus</a:t>
          </a:r>
          <a:r>
            <a:rPr lang="de-DE" dirty="0">
              <a:latin typeface="Calibri" panose="020F0502020204030204" pitchFamily="34" charset="0"/>
              <a:cs typeface="Calibri" panose="020F0502020204030204" pitchFamily="34" charset="0"/>
            </a:rPr>
            <a:t> Literatur</a:t>
          </a:r>
        </a:p>
      </dgm:t>
    </dgm:pt>
    <dgm:pt modelId="{5E939492-3F33-44B9-923B-D641A96EAFDC}" type="parTrans" cxnId="{F7278AD2-BA39-4022-A0B4-D732D1962A40}">
      <dgm:prSet/>
      <dgm:spPr/>
      <dgm:t>
        <a:bodyPr/>
        <a:lstStyle/>
        <a:p>
          <a:endParaRPr lang="de-DE">
            <a:latin typeface="Calibri" panose="020F0502020204030204" pitchFamily="34" charset="0"/>
            <a:cs typeface="Calibri" panose="020F0502020204030204" pitchFamily="34" charset="0"/>
          </a:endParaRPr>
        </a:p>
      </dgm:t>
    </dgm:pt>
    <dgm:pt modelId="{44BBF896-9A1D-4B7B-8182-42A8BF8E8251}" type="sibTrans" cxnId="{F7278AD2-BA39-4022-A0B4-D732D1962A40}">
      <dgm:prSet/>
      <dgm:spPr/>
      <dgm:t>
        <a:bodyPr/>
        <a:lstStyle/>
        <a:p>
          <a:endParaRPr lang="de-DE">
            <a:latin typeface="Calibri" panose="020F0502020204030204" pitchFamily="34" charset="0"/>
            <a:cs typeface="Calibri" panose="020F0502020204030204" pitchFamily="34" charset="0"/>
          </a:endParaRPr>
        </a:p>
      </dgm:t>
    </dgm:pt>
    <dgm:pt modelId="{FFB63A21-0702-4DF0-8FA2-FD8F6B618CA8}">
      <dgm:prSet/>
      <dgm:spPr/>
      <dgm:t>
        <a:bodyPr/>
        <a:lstStyle/>
        <a:p>
          <a:r>
            <a:rPr lang="de-DE">
              <a:latin typeface="Calibri" panose="020F0502020204030204" pitchFamily="34" charset="0"/>
              <a:cs typeface="Calibri" panose="020F0502020204030204" pitchFamily="34" charset="0"/>
            </a:rPr>
            <a:t>TEXT+</a:t>
          </a:r>
          <a:endParaRPr lang="de-DE" dirty="0">
            <a:latin typeface="Calibri" panose="020F0502020204030204" pitchFamily="34" charset="0"/>
            <a:cs typeface="Calibri" panose="020F0502020204030204" pitchFamily="34" charset="0"/>
          </a:endParaRPr>
        </a:p>
      </dgm:t>
    </dgm:pt>
    <dgm:pt modelId="{ECE6A0C3-90A4-4379-BCC1-4FE997462E51}" type="parTrans" cxnId="{E45D4850-5487-4CBB-8FA2-1C3BF5202877}">
      <dgm:prSet/>
      <dgm:spPr/>
      <dgm:t>
        <a:bodyPr/>
        <a:lstStyle/>
        <a:p>
          <a:endParaRPr lang="de-DE">
            <a:latin typeface="Calibri" panose="020F0502020204030204" pitchFamily="34" charset="0"/>
            <a:cs typeface="Calibri" panose="020F0502020204030204" pitchFamily="34" charset="0"/>
          </a:endParaRPr>
        </a:p>
      </dgm:t>
    </dgm:pt>
    <dgm:pt modelId="{E1452657-FE57-4790-9115-C8987AB1AA7A}" type="sibTrans" cxnId="{E45D4850-5487-4CBB-8FA2-1C3BF5202877}">
      <dgm:prSet/>
      <dgm:spPr/>
      <dgm:t>
        <a:bodyPr/>
        <a:lstStyle/>
        <a:p>
          <a:endParaRPr lang="de-DE">
            <a:latin typeface="Calibri" panose="020F0502020204030204" pitchFamily="34" charset="0"/>
            <a:cs typeface="Calibri" panose="020F0502020204030204" pitchFamily="34" charset="0"/>
          </a:endParaRPr>
        </a:p>
      </dgm:t>
    </dgm:pt>
    <dgm:pt modelId="{B809A038-6F38-4EFA-8FCF-7E42DE5B407E}">
      <dgm:prSet/>
      <dgm:spPr/>
      <dgm:t>
        <a:bodyPr/>
        <a:lstStyle/>
        <a:p>
          <a:endParaRPr lang="de-DE">
            <a:latin typeface="Calibri" panose="020F0502020204030204" pitchFamily="34" charset="0"/>
            <a:cs typeface="Calibri" panose="020F0502020204030204" pitchFamily="34" charset="0"/>
          </a:endParaRPr>
        </a:p>
      </dgm:t>
    </dgm:pt>
    <dgm:pt modelId="{C006DF63-B797-45A7-BFA4-E778C7DA0645}" type="parTrans" cxnId="{7ED56189-E07C-4A3A-929A-04EBBCA7AF25}">
      <dgm:prSet/>
      <dgm:spPr/>
      <dgm:t>
        <a:bodyPr/>
        <a:lstStyle/>
        <a:p>
          <a:endParaRPr lang="de-DE">
            <a:latin typeface="Calibri" panose="020F0502020204030204" pitchFamily="34" charset="0"/>
            <a:cs typeface="Calibri" panose="020F0502020204030204" pitchFamily="34" charset="0"/>
          </a:endParaRPr>
        </a:p>
      </dgm:t>
    </dgm:pt>
    <dgm:pt modelId="{29D4CD88-EF66-4FB6-9773-6FA103DA66C3}" type="sibTrans" cxnId="{7ED56189-E07C-4A3A-929A-04EBBCA7AF25}">
      <dgm:prSet/>
      <dgm:spPr/>
      <dgm:t>
        <a:bodyPr/>
        <a:lstStyle/>
        <a:p>
          <a:endParaRPr lang="de-DE">
            <a:latin typeface="Calibri" panose="020F0502020204030204" pitchFamily="34" charset="0"/>
            <a:cs typeface="Calibri" panose="020F0502020204030204" pitchFamily="34" charset="0"/>
          </a:endParaRPr>
        </a:p>
      </dgm:t>
    </dgm:pt>
    <dgm:pt modelId="{C63999B5-6D54-4245-9208-549C6BCCB97A}">
      <dgm:prSet/>
      <dgm:spPr/>
      <dgm:t>
        <a:bodyPr/>
        <a:lstStyle/>
        <a:p>
          <a:endParaRPr lang="de-DE">
            <a:latin typeface="Calibri" panose="020F0502020204030204" pitchFamily="34" charset="0"/>
            <a:cs typeface="Calibri" panose="020F0502020204030204" pitchFamily="34" charset="0"/>
          </a:endParaRPr>
        </a:p>
      </dgm:t>
    </dgm:pt>
    <dgm:pt modelId="{3CA22F4B-5878-4B2B-A317-A4E75DEC3AC4}" type="parTrans" cxnId="{52EE1B01-2327-45CF-AAE5-40F2D4FFBE6D}">
      <dgm:prSet/>
      <dgm:spPr/>
      <dgm:t>
        <a:bodyPr/>
        <a:lstStyle/>
        <a:p>
          <a:endParaRPr lang="de-DE">
            <a:latin typeface="Calibri" panose="020F0502020204030204" pitchFamily="34" charset="0"/>
            <a:cs typeface="Calibri" panose="020F0502020204030204" pitchFamily="34" charset="0"/>
          </a:endParaRPr>
        </a:p>
      </dgm:t>
    </dgm:pt>
    <dgm:pt modelId="{F2600653-AC72-4CB5-AA4B-278ABD722C4E}" type="sibTrans" cxnId="{52EE1B01-2327-45CF-AAE5-40F2D4FFBE6D}">
      <dgm:prSet/>
      <dgm:spPr/>
      <dgm:t>
        <a:bodyPr/>
        <a:lstStyle/>
        <a:p>
          <a:endParaRPr lang="de-DE">
            <a:latin typeface="Calibri" panose="020F0502020204030204" pitchFamily="34" charset="0"/>
            <a:cs typeface="Calibri" panose="020F0502020204030204" pitchFamily="34" charset="0"/>
          </a:endParaRPr>
        </a:p>
      </dgm:t>
    </dgm:pt>
    <dgm:pt modelId="{7CB7D3B4-E91C-4012-BB31-8AB01880C2C5}">
      <dgm:prSet/>
      <dgm:spPr/>
      <dgm:t>
        <a:bodyPr/>
        <a:lstStyle/>
        <a:p>
          <a:r>
            <a:rPr lang="de-DE" dirty="0">
              <a:latin typeface="Calibri" panose="020F0502020204030204" pitchFamily="34" charset="0"/>
              <a:cs typeface="Calibri" panose="020F0502020204030204" pitchFamily="34" charset="0"/>
            </a:rPr>
            <a:t>NFDI4Ing</a:t>
          </a:r>
        </a:p>
      </dgm:t>
    </dgm:pt>
    <dgm:pt modelId="{B2697A48-C5C4-40C9-AE47-00B7A2E22255}">
      <dgm:prSet/>
      <dgm:spPr/>
      <dgm:t>
        <a:bodyPr/>
        <a:lstStyle/>
        <a:p>
          <a:r>
            <a:rPr lang="de-DE" b="1" dirty="0" err="1">
              <a:latin typeface="Calibri" panose="020F0502020204030204" pitchFamily="34" charset="0"/>
              <a:cs typeface="Calibri" panose="020F0502020204030204" pitchFamily="34" charset="0"/>
            </a:rPr>
            <a:t>MoMaF</a:t>
          </a:r>
          <a:r>
            <a:rPr lang="de-DE" dirty="0">
              <a:latin typeface="Calibri" panose="020F0502020204030204" pitchFamily="34" charset="0"/>
              <a:cs typeface="Calibri" panose="020F0502020204030204" pitchFamily="34" charset="0"/>
            </a:rPr>
            <a:t>  </a:t>
          </a:r>
        </a:p>
        <a:p>
          <a:r>
            <a:rPr lang="de-DE" dirty="0">
              <a:latin typeface="Calibri" panose="020F0502020204030204" pitchFamily="34" charset="0"/>
              <a:cs typeface="Calibri" panose="020F0502020204030204" pitchFamily="34" charset="0"/>
            </a:rPr>
            <a:t>Science Data Center für Molekulare </a:t>
          </a:r>
          <a:r>
            <a:rPr lang="de-DE" dirty="0" err="1">
              <a:latin typeface="Calibri" panose="020F0502020204030204" pitchFamily="34" charset="0"/>
              <a:cs typeface="Calibri" panose="020F0502020204030204" pitchFamily="34" charset="0"/>
            </a:rPr>
            <a:t>MaterialForschung</a:t>
          </a:r>
          <a:r>
            <a:rPr lang="de-DE" dirty="0">
              <a:latin typeface="Calibri" panose="020F0502020204030204" pitchFamily="34" charset="0"/>
              <a:cs typeface="Calibri" panose="020F0502020204030204" pitchFamily="34" charset="0"/>
            </a:rPr>
            <a:t> </a:t>
          </a:r>
        </a:p>
      </dgm:t>
    </dgm:pt>
    <dgm:pt modelId="{BA48C93A-42C2-442A-A25D-D098A9B8ABB2}" type="sibTrans" cxnId="{E85D995C-41F4-4D5D-8829-372EFA5C9E60}">
      <dgm:prSet/>
      <dgm:spPr/>
      <dgm:t>
        <a:bodyPr/>
        <a:lstStyle/>
        <a:p>
          <a:endParaRPr lang="de-DE">
            <a:latin typeface="Calibri" panose="020F0502020204030204" pitchFamily="34" charset="0"/>
            <a:cs typeface="Calibri" panose="020F0502020204030204" pitchFamily="34" charset="0"/>
          </a:endParaRPr>
        </a:p>
      </dgm:t>
    </dgm:pt>
    <dgm:pt modelId="{7C87763C-20E7-4E04-B5EB-66808544A820}" type="parTrans" cxnId="{E85D995C-41F4-4D5D-8829-372EFA5C9E60}">
      <dgm:prSet/>
      <dgm:spPr/>
      <dgm:t>
        <a:bodyPr/>
        <a:lstStyle/>
        <a:p>
          <a:endParaRPr lang="de-DE">
            <a:latin typeface="Calibri" panose="020F0502020204030204" pitchFamily="34" charset="0"/>
            <a:cs typeface="Calibri" panose="020F0502020204030204" pitchFamily="34" charset="0"/>
          </a:endParaRPr>
        </a:p>
      </dgm:t>
    </dgm:pt>
    <dgm:pt modelId="{62A7787C-9118-40AA-BDA3-BF30ECF36428}" type="sibTrans" cxnId="{EEF7A1CF-D77B-4052-B2A9-0FA56855577F}">
      <dgm:prSet/>
      <dgm:spPr/>
      <dgm:t>
        <a:bodyPr/>
        <a:lstStyle/>
        <a:p>
          <a:endParaRPr lang="de-DE">
            <a:latin typeface="Calibri" panose="020F0502020204030204" pitchFamily="34" charset="0"/>
            <a:cs typeface="Calibri" panose="020F0502020204030204" pitchFamily="34" charset="0"/>
          </a:endParaRPr>
        </a:p>
      </dgm:t>
    </dgm:pt>
    <dgm:pt modelId="{BE486C16-D88C-4CAC-B3A2-6513D4117E92}" type="parTrans" cxnId="{EEF7A1CF-D77B-4052-B2A9-0FA56855577F}">
      <dgm:prSet/>
      <dgm:spPr/>
      <dgm:t>
        <a:bodyPr/>
        <a:lstStyle/>
        <a:p>
          <a:endParaRPr lang="de-DE">
            <a:latin typeface="Calibri" panose="020F0502020204030204" pitchFamily="34" charset="0"/>
            <a:cs typeface="Calibri" panose="020F0502020204030204" pitchFamily="34" charset="0"/>
          </a:endParaRPr>
        </a:p>
      </dgm:t>
    </dgm:pt>
    <dgm:pt modelId="{40F7D3B2-6516-4F9F-A993-E3353FC02BC5}">
      <dgm:prSet/>
      <dgm:spPr/>
      <dgm:t>
        <a:bodyPr/>
        <a:lstStyle/>
        <a:p>
          <a:r>
            <a:rPr lang="de-DE" dirty="0">
              <a:latin typeface="Calibri" panose="020F0502020204030204" pitchFamily="34" charset="0"/>
              <a:cs typeface="Calibri" panose="020F0502020204030204" pitchFamily="34" charset="0"/>
            </a:rPr>
            <a:t>NFDI4Chem</a:t>
          </a:r>
        </a:p>
      </dgm:t>
    </dgm:pt>
    <dgm:pt modelId="{01ACACD5-1E2F-4E86-81D3-E53BC32C9CA8}" type="parTrans" cxnId="{290FA4BE-CC23-4601-BA8B-8CA671EB409C}">
      <dgm:prSet/>
      <dgm:spPr/>
      <dgm:t>
        <a:bodyPr/>
        <a:lstStyle/>
        <a:p>
          <a:endParaRPr lang="de-DE">
            <a:latin typeface="Calibri" panose="020F0502020204030204" pitchFamily="34" charset="0"/>
            <a:cs typeface="Calibri" panose="020F0502020204030204" pitchFamily="34" charset="0"/>
          </a:endParaRPr>
        </a:p>
      </dgm:t>
    </dgm:pt>
    <dgm:pt modelId="{8A4004DD-AF59-4A4C-976B-BAC6E7C724EA}" type="sibTrans" cxnId="{290FA4BE-CC23-4601-BA8B-8CA671EB409C}">
      <dgm:prSet/>
      <dgm:spPr/>
      <dgm:t>
        <a:bodyPr/>
        <a:lstStyle/>
        <a:p>
          <a:endParaRPr lang="de-DE">
            <a:latin typeface="Calibri" panose="020F0502020204030204" pitchFamily="34" charset="0"/>
            <a:cs typeface="Calibri" panose="020F0502020204030204" pitchFamily="34" charset="0"/>
          </a:endParaRPr>
        </a:p>
      </dgm:t>
    </dgm:pt>
    <dgm:pt modelId="{7ED95D4B-DA1B-4FEB-A31F-CF1C4F22D9FE}" type="pres">
      <dgm:prSet presAssocID="{55DE741E-AB1B-425A-9E6A-8B8E2D058ED2}" presName="composite" presStyleCnt="0">
        <dgm:presLayoutVars>
          <dgm:chMax val="1"/>
          <dgm:dir/>
          <dgm:resizeHandles val="exact"/>
        </dgm:presLayoutVars>
      </dgm:prSet>
      <dgm:spPr/>
    </dgm:pt>
    <dgm:pt modelId="{4A52742E-0E2C-44FA-865B-3BA457AD1EB8}" type="pres">
      <dgm:prSet presAssocID="{3D1FBB31-7836-496C-AF0E-39F69C7E3F1E}" presName="roof" presStyleLbl="dkBgShp" presStyleIdx="0" presStyleCnt="2" custScaleY="62290" custLinFactNeighborX="818" custLinFactNeighborY="9629"/>
      <dgm:spPr/>
    </dgm:pt>
    <dgm:pt modelId="{A775C3EB-39F8-4D27-AE7E-4E771726203A}" type="pres">
      <dgm:prSet presAssocID="{3D1FBB31-7836-496C-AF0E-39F69C7E3F1E}" presName="pillars" presStyleCnt="0"/>
      <dgm:spPr/>
    </dgm:pt>
    <dgm:pt modelId="{0E756DF7-05B5-4D8C-B4E1-3B6E3A4E4E75}" type="pres">
      <dgm:prSet presAssocID="{3D1FBB31-7836-496C-AF0E-39F69C7E3F1E}" presName="pillar1" presStyleLbl="node1" presStyleIdx="0" presStyleCnt="4" custScaleY="83467" custLinFactNeighborX="813" custLinFactNeighborY="-12604">
        <dgm:presLayoutVars>
          <dgm:bulletEnabled val="1"/>
        </dgm:presLayoutVars>
      </dgm:prSet>
      <dgm:spPr/>
    </dgm:pt>
    <dgm:pt modelId="{0FF75D39-52C9-4BC2-849C-6238F5E75E74}" type="pres">
      <dgm:prSet presAssocID="{467AB612-9C59-4DB8-BE30-87225282ECA5}" presName="pillarX" presStyleLbl="node1" presStyleIdx="1" presStyleCnt="4" custScaleY="83467" custLinFactNeighborX="813" custLinFactNeighborY="-12604">
        <dgm:presLayoutVars>
          <dgm:bulletEnabled val="1"/>
        </dgm:presLayoutVars>
      </dgm:prSet>
      <dgm:spPr/>
    </dgm:pt>
    <dgm:pt modelId="{3E84E6E9-750A-43D9-B7DB-CC8D721B8919}" type="pres">
      <dgm:prSet presAssocID="{B2697A48-C5C4-40C9-AE47-00B7A2E22255}" presName="pillarX" presStyleLbl="node1" presStyleIdx="2" presStyleCnt="4" custScaleY="83467" custLinFactNeighborX="813" custLinFactNeighborY="-12604">
        <dgm:presLayoutVars>
          <dgm:bulletEnabled val="1"/>
        </dgm:presLayoutVars>
      </dgm:prSet>
      <dgm:spPr/>
    </dgm:pt>
    <dgm:pt modelId="{3510AF77-C5D2-4395-B73B-DA706C8FD856}" type="pres">
      <dgm:prSet presAssocID="{B0ECCCB3-4FC9-4164-A0F6-F5DCCFDE7F67}" presName="pillarX" presStyleLbl="node1" presStyleIdx="3" presStyleCnt="4" custScaleY="83467" custLinFactNeighborX="813" custLinFactNeighborY="-12604">
        <dgm:presLayoutVars>
          <dgm:bulletEnabled val="1"/>
        </dgm:presLayoutVars>
      </dgm:prSet>
      <dgm:spPr/>
    </dgm:pt>
    <dgm:pt modelId="{489F3BC2-8B0A-48A3-A2D4-517E2EFBCB9D}" type="pres">
      <dgm:prSet presAssocID="{3D1FBB31-7836-496C-AF0E-39F69C7E3F1E}" presName="base" presStyleLbl="dkBgShp" presStyleIdx="1" presStyleCnt="2" custScaleY="410817" custLinFactNeighborX="431" custLinFactNeighborY="-61371"/>
      <dgm:spPr/>
    </dgm:pt>
  </dgm:ptLst>
  <dgm:cxnLst>
    <dgm:cxn modelId="{52EE1B01-2327-45CF-AAE5-40F2D4FFBE6D}" srcId="{55DE741E-AB1B-425A-9E6A-8B8E2D058ED2}" destId="{C63999B5-6D54-4245-9208-549C6BCCB97A}" srcOrd="2" destOrd="0" parTransId="{3CA22F4B-5878-4B2B-A317-A4E75DEC3AC4}" sibTransId="{F2600653-AC72-4CB5-AA4B-278ABD722C4E}"/>
    <dgm:cxn modelId="{2531FE17-E3F7-4E95-AEA4-9EFCE134C5B4}" type="presOf" srcId="{7CB7D3B4-E91C-4012-BB31-8AB01880C2C5}" destId="{3E84E6E9-750A-43D9-B7DB-CC8D721B8919}" srcOrd="0" destOrd="1" presId="urn:microsoft.com/office/officeart/2005/8/layout/hList3"/>
    <dgm:cxn modelId="{F1730823-ED35-4CA0-B37E-3A3E57165615}" srcId="{3D1FBB31-7836-496C-AF0E-39F69C7E3F1E}" destId="{A7937C95-0AA3-4C84-B224-39279F33DF61}" srcOrd="0" destOrd="0" parTransId="{7F2BCF85-7CF4-4127-8B5D-D9852C43D34E}" sibTransId="{BC3A2BDD-AB1C-495C-B403-0443C8262F3F}"/>
    <dgm:cxn modelId="{F6142242-4A50-4F11-968B-F375E3726052}" srcId="{3D1FBB31-7836-496C-AF0E-39F69C7E3F1E}" destId="{467AB612-9C59-4DB8-BE30-87225282ECA5}" srcOrd="1" destOrd="0" parTransId="{5C8980A0-E26A-48AD-BDF6-E95FDA9904B5}" sibTransId="{C4607486-89B4-47D1-AEC7-9D92A86595BB}"/>
    <dgm:cxn modelId="{4DBAA646-DAAD-4A90-AF65-F03B19984955}" type="presOf" srcId="{55DE741E-AB1B-425A-9E6A-8B8E2D058ED2}" destId="{7ED95D4B-DA1B-4FEB-A31F-CF1C4F22D9FE}" srcOrd="0" destOrd="0" presId="urn:microsoft.com/office/officeart/2005/8/layout/hList3"/>
    <dgm:cxn modelId="{14218548-1C8C-4ADA-B146-DD3CDDE9E871}" srcId="{A7937C95-0AA3-4C84-B224-39279F33DF61}" destId="{31B9177F-F7B8-4815-B1B8-E73E2084700B}" srcOrd="0" destOrd="0" parTransId="{2F462249-158C-4667-AB0D-024315DF1745}" sibTransId="{E1AE8733-A769-404E-97DB-DE667C9AEE74}"/>
    <dgm:cxn modelId="{6383E848-553F-4121-9F61-BB569BEF20F6}" type="presOf" srcId="{FFB63A21-0702-4DF0-8FA2-FD8F6B618CA8}" destId="{3510AF77-C5D2-4395-B73B-DA706C8FD856}" srcOrd="0" destOrd="1" presId="urn:microsoft.com/office/officeart/2005/8/layout/hList3"/>
    <dgm:cxn modelId="{E45D4850-5487-4CBB-8FA2-1C3BF5202877}" srcId="{B0ECCCB3-4FC9-4164-A0F6-F5DCCFDE7F67}" destId="{FFB63A21-0702-4DF0-8FA2-FD8F6B618CA8}" srcOrd="0" destOrd="0" parTransId="{ECE6A0C3-90A4-4379-BCC1-4FE997462E51}" sibTransId="{E1452657-FE57-4790-9115-C8987AB1AA7A}"/>
    <dgm:cxn modelId="{E85D995C-41F4-4D5D-8829-372EFA5C9E60}" srcId="{3D1FBB31-7836-496C-AF0E-39F69C7E3F1E}" destId="{B2697A48-C5C4-40C9-AE47-00B7A2E22255}" srcOrd="2" destOrd="0" parTransId="{7C87763C-20E7-4E04-B5EB-66808544A820}" sibTransId="{BA48C93A-42C2-442A-A25D-D098A9B8ABB2}"/>
    <dgm:cxn modelId="{57DD5265-5824-4CC4-A457-2A85BE14438E}" type="presOf" srcId="{3D1FBB31-7836-496C-AF0E-39F69C7E3F1E}" destId="{4A52742E-0E2C-44FA-865B-3BA457AD1EB8}" srcOrd="0" destOrd="0" presId="urn:microsoft.com/office/officeart/2005/8/layout/hList3"/>
    <dgm:cxn modelId="{C5EB0067-8B89-486B-9791-41FB068C49C2}" type="presOf" srcId="{467AB612-9C59-4DB8-BE30-87225282ECA5}" destId="{0FF75D39-52C9-4BC2-849C-6238F5E75E74}" srcOrd="0" destOrd="0" presId="urn:microsoft.com/office/officeart/2005/8/layout/hList3"/>
    <dgm:cxn modelId="{28E2107A-CFA2-43CF-A4C0-B69DCA360545}" srcId="{55DE741E-AB1B-425A-9E6A-8B8E2D058ED2}" destId="{3D1FBB31-7836-496C-AF0E-39F69C7E3F1E}" srcOrd="0" destOrd="0" parTransId="{FB9F8A9E-E92F-430F-BF2E-533BD26D52A1}" sibTransId="{09F8E79D-1B2D-4763-A07D-8A460F79025F}"/>
    <dgm:cxn modelId="{84F9D781-B0B7-49FB-AC9E-E40C2B939769}" srcId="{467AB612-9C59-4DB8-BE30-87225282ECA5}" destId="{8A220188-9547-48B5-BFCA-325E217824D2}" srcOrd="0" destOrd="0" parTransId="{3B91D994-4252-4836-AA17-50808C26EA47}" sibTransId="{48BFE0C6-E652-4485-A349-2B0CCDF661F0}"/>
    <dgm:cxn modelId="{B731FE85-22E0-486E-9F4D-1189F28FDBE4}" type="presOf" srcId="{31B9177F-F7B8-4815-B1B8-E73E2084700B}" destId="{0E756DF7-05B5-4D8C-B4E1-3B6E3A4E4E75}" srcOrd="0" destOrd="1" presId="urn:microsoft.com/office/officeart/2005/8/layout/hList3"/>
    <dgm:cxn modelId="{97F26E88-3D59-4D34-9152-49214B0F3D08}" type="presOf" srcId="{A7937C95-0AA3-4C84-B224-39279F33DF61}" destId="{0E756DF7-05B5-4D8C-B4E1-3B6E3A4E4E75}" srcOrd="0" destOrd="0" presId="urn:microsoft.com/office/officeart/2005/8/layout/hList3"/>
    <dgm:cxn modelId="{7ED56189-E07C-4A3A-929A-04EBBCA7AF25}" srcId="{55DE741E-AB1B-425A-9E6A-8B8E2D058ED2}" destId="{B809A038-6F38-4EFA-8FCF-7E42DE5B407E}" srcOrd="1" destOrd="0" parTransId="{C006DF63-B797-45A7-BFA4-E778C7DA0645}" sibTransId="{29D4CD88-EF66-4FB6-9773-6FA103DA66C3}"/>
    <dgm:cxn modelId="{CACD198A-DC7E-458C-9712-2779D4E730CA}" type="presOf" srcId="{B2697A48-C5C4-40C9-AE47-00B7A2E22255}" destId="{3E84E6E9-750A-43D9-B7DB-CC8D721B8919}" srcOrd="0" destOrd="0" presId="urn:microsoft.com/office/officeart/2005/8/layout/hList3"/>
    <dgm:cxn modelId="{19AACE8F-0DF0-48F8-875F-6CE81B9CE600}" type="presOf" srcId="{8A220188-9547-48B5-BFCA-325E217824D2}" destId="{0FF75D39-52C9-4BC2-849C-6238F5E75E74}" srcOrd="0" destOrd="1" presId="urn:microsoft.com/office/officeart/2005/8/layout/hList3"/>
    <dgm:cxn modelId="{290FA4BE-CC23-4601-BA8B-8CA671EB409C}" srcId="{B2697A48-C5C4-40C9-AE47-00B7A2E22255}" destId="{40F7D3B2-6516-4F9F-A993-E3353FC02BC5}" srcOrd="1" destOrd="0" parTransId="{01ACACD5-1E2F-4E86-81D3-E53BC32C9CA8}" sibTransId="{8A4004DD-AF59-4A4C-976B-BAC6E7C724EA}"/>
    <dgm:cxn modelId="{EEF7A1CF-D77B-4052-B2A9-0FA56855577F}" srcId="{B2697A48-C5C4-40C9-AE47-00B7A2E22255}" destId="{7CB7D3B4-E91C-4012-BB31-8AB01880C2C5}" srcOrd="0" destOrd="0" parTransId="{BE486C16-D88C-4CAC-B3A2-6513D4117E92}" sibTransId="{62A7787C-9118-40AA-BDA3-BF30ECF36428}"/>
    <dgm:cxn modelId="{F7278AD2-BA39-4022-A0B4-D732D1962A40}" srcId="{3D1FBB31-7836-496C-AF0E-39F69C7E3F1E}" destId="{B0ECCCB3-4FC9-4164-A0F6-F5DCCFDE7F67}" srcOrd="3" destOrd="0" parTransId="{5E939492-3F33-44B9-923B-D641A96EAFDC}" sibTransId="{44BBF896-9A1D-4B7B-8182-42A8BF8E8251}"/>
    <dgm:cxn modelId="{9A0FDEDE-DB81-4344-B74C-6D35F380322B}" type="presOf" srcId="{40F7D3B2-6516-4F9F-A993-E3353FC02BC5}" destId="{3E84E6E9-750A-43D9-B7DB-CC8D721B8919}" srcOrd="0" destOrd="2" presId="urn:microsoft.com/office/officeart/2005/8/layout/hList3"/>
    <dgm:cxn modelId="{A084F2FD-5BD9-4097-B7DB-F2C0245632E3}" type="presOf" srcId="{B0ECCCB3-4FC9-4164-A0F6-F5DCCFDE7F67}" destId="{3510AF77-C5D2-4395-B73B-DA706C8FD856}" srcOrd="0" destOrd="0" presId="urn:microsoft.com/office/officeart/2005/8/layout/hList3"/>
    <dgm:cxn modelId="{9ECF42D4-A9C9-499B-BEF1-3DC941229F9B}" type="presParOf" srcId="{7ED95D4B-DA1B-4FEB-A31F-CF1C4F22D9FE}" destId="{4A52742E-0E2C-44FA-865B-3BA457AD1EB8}" srcOrd="0" destOrd="0" presId="urn:microsoft.com/office/officeart/2005/8/layout/hList3"/>
    <dgm:cxn modelId="{9451D799-C714-4C79-BA79-7964A5DE4646}" type="presParOf" srcId="{7ED95D4B-DA1B-4FEB-A31F-CF1C4F22D9FE}" destId="{A775C3EB-39F8-4D27-AE7E-4E771726203A}" srcOrd="1" destOrd="0" presId="urn:microsoft.com/office/officeart/2005/8/layout/hList3"/>
    <dgm:cxn modelId="{0A783B2E-7988-4596-BCBB-6FBD9EEDEAC8}" type="presParOf" srcId="{A775C3EB-39F8-4D27-AE7E-4E771726203A}" destId="{0E756DF7-05B5-4D8C-B4E1-3B6E3A4E4E75}" srcOrd="0" destOrd="0" presId="urn:microsoft.com/office/officeart/2005/8/layout/hList3"/>
    <dgm:cxn modelId="{DAD7BC3F-E251-4B2F-A331-E0C715D62BDB}" type="presParOf" srcId="{A775C3EB-39F8-4D27-AE7E-4E771726203A}" destId="{0FF75D39-52C9-4BC2-849C-6238F5E75E74}" srcOrd="1" destOrd="0" presId="urn:microsoft.com/office/officeart/2005/8/layout/hList3"/>
    <dgm:cxn modelId="{0FD60777-8B66-45F0-B322-5FDD7E126ACA}" type="presParOf" srcId="{A775C3EB-39F8-4D27-AE7E-4E771726203A}" destId="{3E84E6E9-750A-43D9-B7DB-CC8D721B8919}" srcOrd="2" destOrd="0" presId="urn:microsoft.com/office/officeart/2005/8/layout/hList3"/>
    <dgm:cxn modelId="{871839A1-A1A9-4A02-B247-B61921250FF7}" type="presParOf" srcId="{A775C3EB-39F8-4D27-AE7E-4E771726203A}" destId="{3510AF77-C5D2-4395-B73B-DA706C8FD856}" srcOrd="3" destOrd="0" presId="urn:microsoft.com/office/officeart/2005/8/layout/hList3"/>
    <dgm:cxn modelId="{93A4A8EC-1CFD-4046-A7F9-4223C87823DB}" type="presParOf" srcId="{7ED95D4B-DA1B-4FEB-A31F-CF1C4F22D9FE}" destId="{489F3BC2-8B0A-48A3-A2D4-517E2EFBCB9D}"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1A832A-E4C2-4AC4-83B2-02C5BA673384}" type="doc">
      <dgm:prSet loTypeId="urn:microsoft.com/office/officeart/2005/8/layout/chevron2" loCatId="process" qsTypeId="urn:microsoft.com/office/officeart/2005/8/quickstyle/simple5" qsCatId="simple" csTypeId="urn:microsoft.com/office/officeart/2005/8/colors/accent0_3" csCatId="mainScheme" phldr="1"/>
      <dgm:spPr/>
      <dgm:t>
        <a:bodyPr/>
        <a:lstStyle/>
        <a:p>
          <a:endParaRPr lang="de-DE"/>
        </a:p>
      </dgm:t>
    </dgm:pt>
    <dgm:pt modelId="{45399CF1-5A55-4703-9A6F-E36E7B05B5E5}">
      <dgm:prSet custT="1"/>
      <dgm:spPr/>
      <dgm:t>
        <a:bodyPr tIns="90000" anchor="ctr" anchorCtr="0"/>
        <a:lstStyle/>
        <a:p>
          <a:r>
            <a:rPr lang="de-DE" sz="900" b="1" dirty="0"/>
            <a:t>2013</a:t>
          </a:r>
          <a:endParaRPr lang="de-DE" sz="900" dirty="0"/>
        </a:p>
      </dgm:t>
    </dgm:pt>
    <dgm:pt modelId="{F4E029D1-D4F9-42C9-B414-43212E1A9F54}" type="parTrans" cxnId="{EC0E3FCC-A673-4E93-8F6F-05F18E391394}">
      <dgm:prSet/>
      <dgm:spPr/>
      <dgm:t>
        <a:bodyPr/>
        <a:lstStyle/>
        <a:p>
          <a:endParaRPr lang="de-DE"/>
        </a:p>
      </dgm:t>
    </dgm:pt>
    <dgm:pt modelId="{202A8038-D0F0-42A7-A3D3-26BD5DC6E4A6}" type="sibTrans" cxnId="{EC0E3FCC-A673-4E93-8F6F-05F18E391394}">
      <dgm:prSet/>
      <dgm:spPr/>
      <dgm:t>
        <a:bodyPr/>
        <a:lstStyle/>
        <a:p>
          <a:endParaRPr lang="de-DE"/>
        </a:p>
      </dgm:t>
    </dgm:pt>
    <dgm:pt modelId="{1192F5F3-6EC2-4761-892E-03F9F9D25E16}">
      <dgm:prSet custT="1"/>
      <dgm:spPr/>
      <dgm:t>
        <a:bodyPr tIns="90000" anchor="ctr" anchorCtr="0"/>
        <a:lstStyle/>
        <a:p>
          <a:r>
            <a:rPr lang="de-DE" sz="900" dirty="0"/>
            <a:t>Ende </a:t>
          </a:r>
          <a:r>
            <a:rPr lang="de-DE" sz="900" b="1" dirty="0"/>
            <a:t>2014</a:t>
          </a:r>
          <a:endParaRPr lang="de-DE" sz="900" dirty="0"/>
        </a:p>
      </dgm:t>
    </dgm:pt>
    <dgm:pt modelId="{CE9AB51B-BD80-456D-BF81-EB594DC1AA3A}" type="parTrans" cxnId="{C3E18D65-D6BB-4E45-9E29-24790E1CA995}">
      <dgm:prSet/>
      <dgm:spPr/>
      <dgm:t>
        <a:bodyPr/>
        <a:lstStyle/>
        <a:p>
          <a:endParaRPr lang="de-DE"/>
        </a:p>
      </dgm:t>
    </dgm:pt>
    <dgm:pt modelId="{0EB5401A-FD2F-4BD5-98DC-2D445B92B989}" type="sibTrans" cxnId="{C3E18D65-D6BB-4E45-9E29-24790E1CA995}">
      <dgm:prSet/>
      <dgm:spPr/>
      <dgm:t>
        <a:bodyPr/>
        <a:lstStyle/>
        <a:p>
          <a:endParaRPr lang="de-DE"/>
        </a:p>
      </dgm:t>
    </dgm:pt>
    <dgm:pt modelId="{95F3B8CC-3FF4-4E72-845F-F3210846F077}">
      <dgm:prSet custT="1"/>
      <dgm:spPr/>
      <dgm:t>
        <a:bodyPr tIns="90000" anchor="ctr" anchorCtr="0"/>
        <a:lstStyle/>
        <a:p>
          <a:r>
            <a:rPr lang="de-DE" sz="900" dirty="0"/>
            <a:t>Apr.</a:t>
          </a:r>
          <a:r>
            <a:rPr lang="de-DE" sz="900" b="1" dirty="0"/>
            <a:t> 2016</a:t>
          </a:r>
          <a:endParaRPr lang="de-DE" sz="900" dirty="0"/>
        </a:p>
      </dgm:t>
    </dgm:pt>
    <dgm:pt modelId="{0EDC8DC3-20A1-4503-A92F-8C042D3BE173}" type="parTrans" cxnId="{DD52CE26-2820-41CB-9F6A-41D92E3D18F7}">
      <dgm:prSet/>
      <dgm:spPr/>
      <dgm:t>
        <a:bodyPr/>
        <a:lstStyle/>
        <a:p>
          <a:endParaRPr lang="de-DE"/>
        </a:p>
      </dgm:t>
    </dgm:pt>
    <dgm:pt modelId="{8A99A59F-D2E1-42EA-A715-C11212025E59}" type="sibTrans" cxnId="{DD52CE26-2820-41CB-9F6A-41D92E3D18F7}">
      <dgm:prSet/>
      <dgm:spPr/>
      <dgm:t>
        <a:bodyPr/>
        <a:lstStyle/>
        <a:p>
          <a:endParaRPr lang="de-DE"/>
        </a:p>
      </dgm:t>
    </dgm:pt>
    <dgm:pt modelId="{A85DEE29-421C-4C49-BDF1-01A50295B505}">
      <dgm:prSet custT="1"/>
      <dgm:spPr/>
      <dgm:t>
        <a:bodyPr/>
        <a:lstStyle/>
        <a:p>
          <a:r>
            <a:rPr lang="de-DE" sz="1050" dirty="0"/>
            <a:t> dauerhafte Dienste für das Forschungsdatenmanagement, </a:t>
          </a:r>
        </a:p>
      </dgm:t>
    </dgm:pt>
    <dgm:pt modelId="{E274A513-D195-45D9-BC28-DA0A0DB960C9}" type="parTrans" cxnId="{345D50CC-DE7D-4542-9740-A7CC962EB221}">
      <dgm:prSet/>
      <dgm:spPr/>
      <dgm:t>
        <a:bodyPr/>
        <a:lstStyle/>
        <a:p>
          <a:endParaRPr lang="de-DE"/>
        </a:p>
      </dgm:t>
    </dgm:pt>
    <dgm:pt modelId="{71D57812-6BC7-4F0A-AE60-274A7AFC47EF}" type="sibTrans" cxnId="{345D50CC-DE7D-4542-9740-A7CC962EB221}">
      <dgm:prSet/>
      <dgm:spPr/>
      <dgm:t>
        <a:bodyPr/>
        <a:lstStyle/>
        <a:p>
          <a:endParaRPr lang="de-DE"/>
        </a:p>
      </dgm:t>
    </dgm:pt>
    <dgm:pt modelId="{65D7AE19-8DB2-4052-870A-A711D33B257A}">
      <dgm:prSet custT="1"/>
      <dgm:spPr/>
      <dgm:t>
        <a:bodyPr/>
        <a:lstStyle/>
        <a:p>
          <a:r>
            <a:rPr lang="de-DE" sz="1050" dirty="0"/>
            <a:t> wissenschaftsgeleitet, </a:t>
          </a:r>
        </a:p>
      </dgm:t>
    </dgm:pt>
    <dgm:pt modelId="{7AE7D5D7-02A1-42FB-9CAF-0DEA2ABF21ED}" type="parTrans" cxnId="{EB3F20D2-C93F-4084-AB4A-29965462C1EC}">
      <dgm:prSet/>
      <dgm:spPr/>
      <dgm:t>
        <a:bodyPr/>
        <a:lstStyle/>
        <a:p>
          <a:endParaRPr lang="de-DE"/>
        </a:p>
      </dgm:t>
    </dgm:pt>
    <dgm:pt modelId="{FB278EE5-E6B2-469C-989A-2433220D1592}" type="sibTrans" cxnId="{EB3F20D2-C93F-4084-AB4A-29965462C1EC}">
      <dgm:prSet/>
      <dgm:spPr/>
      <dgm:t>
        <a:bodyPr/>
        <a:lstStyle/>
        <a:p>
          <a:endParaRPr lang="de-DE"/>
        </a:p>
      </dgm:t>
    </dgm:pt>
    <dgm:pt modelId="{78B12272-00F1-4FA8-9DAF-1FB8D9ED3F7C}">
      <dgm:prSet custT="1"/>
      <dgm:spPr/>
      <dgm:t>
        <a:bodyPr/>
        <a:lstStyle/>
        <a:p>
          <a:r>
            <a:rPr lang="de-DE" sz="1050" dirty="0"/>
            <a:t> Kompetenzaufbau auf allen Ebenen</a:t>
          </a:r>
        </a:p>
      </dgm:t>
    </dgm:pt>
    <dgm:pt modelId="{1044753F-2DD8-4009-A5F8-D822F3CE285D}" type="parTrans" cxnId="{25724598-C00A-44A4-A5CF-121E449AB10C}">
      <dgm:prSet/>
      <dgm:spPr/>
      <dgm:t>
        <a:bodyPr/>
        <a:lstStyle/>
        <a:p>
          <a:endParaRPr lang="de-DE"/>
        </a:p>
      </dgm:t>
    </dgm:pt>
    <dgm:pt modelId="{5D20F5B5-108C-4032-A6FC-C1EB94E6BFD1}" type="sibTrans" cxnId="{25724598-C00A-44A4-A5CF-121E449AB10C}">
      <dgm:prSet/>
      <dgm:spPr/>
      <dgm:t>
        <a:bodyPr/>
        <a:lstStyle/>
        <a:p>
          <a:endParaRPr lang="de-DE"/>
        </a:p>
      </dgm:t>
    </dgm:pt>
    <dgm:pt modelId="{B2A80711-90D8-4571-AF6E-73DDE5569F9A}">
      <dgm:prSet custT="1"/>
      <dgm:spPr/>
      <dgm:t>
        <a:bodyPr tIns="90000" anchor="ctr" anchorCtr="0"/>
        <a:lstStyle/>
        <a:p>
          <a:r>
            <a:rPr lang="de-DE" sz="900" dirty="0"/>
            <a:t>ab Ende </a:t>
          </a:r>
          <a:r>
            <a:rPr lang="de-DE" sz="900" b="1" dirty="0"/>
            <a:t>2017</a:t>
          </a:r>
          <a:endParaRPr lang="de-DE" sz="900" dirty="0"/>
        </a:p>
      </dgm:t>
    </dgm:pt>
    <dgm:pt modelId="{46DDE766-0FB8-4D01-A4D1-75AC7DF4C2E7}" type="parTrans" cxnId="{E2EE1D2E-C1DF-403F-A32B-C2950C07DAF5}">
      <dgm:prSet/>
      <dgm:spPr/>
      <dgm:t>
        <a:bodyPr/>
        <a:lstStyle/>
        <a:p>
          <a:endParaRPr lang="de-DE"/>
        </a:p>
      </dgm:t>
    </dgm:pt>
    <dgm:pt modelId="{DC23EF3B-A1BF-4658-AC46-32C83C5022CB}" type="sibTrans" cxnId="{E2EE1D2E-C1DF-403F-A32B-C2950C07DAF5}">
      <dgm:prSet/>
      <dgm:spPr/>
      <dgm:t>
        <a:bodyPr/>
        <a:lstStyle/>
        <a:p>
          <a:endParaRPr lang="de-DE"/>
        </a:p>
      </dgm:t>
    </dgm:pt>
    <dgm:pt modelId="{D2D2CCBE-A1D7-40A4-BEF4-54655191FD04}">
      <dgm:prSet custT="1"/>
      <dgm:spPr/>
      <dgm:t>
        <a:bodyPr tIns="90000" anchor="ctr" anchorCtr="0"/>
        <a:lstStyle/>
        <a:p>
          <a:r>
            <a:rPr lang="de-DE" sz="900" dirty="0"/>
            <a:t>Feb.</a:t>
          </a:r>
          <a:r>
            <a:rPr lang="de-DE" sz="900" b="1" dirty="0"/>
            <a:t> 2018</a:t>
          </a:r>
          <a:endParaRPr lang="de-DE" sz="900" dirty="0"/>
        </a:p>
      </dgm:t>
    </dgm:pt>
    <dgm:pt modelId="{152F0B5E-3C08-46E0-A18C-A80BE1BA3019}" type="parTrans" cxnId="{D04DF727-4F17-4FD5-8CB8-7CBDFF705A05}">
      <dgm:prSet/>
      <dgm:spPr/>
      <dgm:t>
        <a:bodyPr/>
        <a:lstStyle/>
        <a:p>
          <a:endParaRPr lang="de-DE"/>
        </a:p>
      </dgm:t>
    </dgm:pt>
    <dgm:pt modelId="{A92B7186-E7B7-4E8A-BD8F-C6F712551976}" type="sibTrans" cxnId="{D04DF727-4F17-4FD5-8CB8-7CBDFF705A05}">
      <dgm:prSet/>
      <dgm:spPr/>
      <dgm:t>
        <a:bodyPr/>
        <a:lstStyle/>
        <a:p>
          <a:endParaRPr lang="de-DE"/>
        </a:p>
      </dgm:t>
    </dgm:pt>
    <dgm:pt modelId="{46928A3E-2FDE-44C0-95D5-985B31C02E87}">
      <dgm:prSet custT="1"/>
      <dgm:spPr/>
      <dgm:t>
        <a:bodyPr tIns="90000" anchor="ctr" anchorCtr="0"/>
        <a:lstStyle/>
        <a:p>
          <a:r>
            <a:rPr lang="de-DE" sz="900" dirty="0"/>
            <a:t>Dez. </a:t>
          </a:r>
          <a:r>
            <a:rPr lang="de-DE" sz="900" b="1" dirty="0"/>
            <a:t>2018</a:t>
          </a:r>
          <a:endParaRPr lang="de-DE" sz="900" dirty="0"/>
        </a:p>
      </dgm:t>
    </dgm:pt>
    <dgm:pt modelId="{0C639221-EDED-4BE8-8E62-B9BBA1FB0A22}" type="parTrans" cxnId="{ADEB93F9-5B9A-4A07-8AC7-59E4318449F2}">
      <dgm:prSet/>
      <dgm:spPr/>
      <dgm:t>
        <a:bodyPr/>
        <a:lstStyle/>
        <a:p>
          <a:endParaRPr lang="de-DE"/>
        </a:p>
      </dgm:t>
    </dgm:pt>
    <dgm:pt modelId="{9DAE05ED-EC9A-4D96-8014-E4AEF88F32DC}" type="sibTrans" cxnId="{ADEB93F9-5B9A-4A07-8AC7-59E4318449F2}">
      <dgm:prSet/>
      <dgm:spPr/>
      <dgm:t>
        <a:bodyPr/>
        <a:lstStyle/>
        <a:p>
          <a:endParaRPr lang="de-DE"/>
        </a:p>
      </dgm:t>
    </dgm:pt>
    <dgm:pt modelId="{B55988ED-58C7-45C5-9E39-BE805DA776E4}">
      <dgm:prSet custT="1"/>
      <dgm:spPr/>
      <dgm:t>
        <a:bodyPr tIns="90000" anchor="ctr" anchorCtr="0"/>
        <a:lstStyle/>
        <a:p>
          <a:r>
            <a:rPr lang="de-DE" sz="900" dirty="0"/>
            <a:t>Jan. </a:t>
          </a:r>
          <a:r>
            <a:rPr lang="de-DE" sz="900" b="1" dirty="0"/>
            <a:t>2019</a:t>
          </a:r>
          <a:endParaRPr lang="de-DE" sz="900" dirty="0"/>
        </a:p>
      </dgm:t>
    </dgm:pt>
    <dgm:pt modelId="{9425FA07-583F-4E95-BBBA-BAE4D0375459}" type="parTrans" cxnId="{A6C3FDFE-1926-4C35-8F2D-01A1CC6F4AD3}">
      <dgm:prSet/>
      <dgm:spPr/>
      <dgm:t>
        <a:bodyPr/>
        <a:lstStyle/>
        <a:p>
          <a:endParaRPr lang="de-DE"/>
        </a:p>
      </dgm:t>
    </dgm:pt>
    <dgm:pt modelId="{B70F2366-5DCA-42D2-9A98-D7619BB0A637}" type="sibTrans" cxnId="{A6C3FDFE-1926-4C35-8F2D-01A1CC6F4AD3}">
      <dgm:prSet/>
      <dgm:spPr/>
      <dgm:t>
        <a:bodyPr/>
        <a:lstStyle/>
        <a:p>
          <a:endParaRPr lang="de-DE"/>
        </a:p>
      </dgm:t>
    </dgm:pt>
    <dgm:pt modelId="{5F09D24E-1CF2-48B5-BA1F-55D2E3ABC528}">
      <dgm:prSet custT="1"/>
      <dgm:spPr/>
      <dgm:t>
        <a:bodyPr/>
        <a:lstStyle/>
        <a:p>
          <a:r>
            <a:rPr lang="de-DE" sz="1050" b="1" dirty="0"/>
            <a:t> Gemeinsame Wissenschaftskonferenz </a:t>
          </a:r>
          <a:r>
            <a:rPr lang="de-DE" sz="1050" dirty="0"/>
            <a:t>(GWK) beschließt </a:t>
          </a:r>
          <a:r>
            <a:rPr lang="de-DE" sz="1050" b="1" dirty="0"/>
            <a:t>Gründung des Rates für      Informationsinfrastrukturen </a:t>
          </a:r>
          <a:r>
            <a:rPr lang="de-DE" sz="1050" dirty="0"/>
            <a:t>(RfII)</a:t>
          </a:r>
        </a:p>
      </dgm:t>
    </dgm:pt>
    <dgm:pt modelId="{F9C11071-8307-478A-A6FA-5811A675AF27}" type="parTrans" cxnId="{F572DEC3-3AF7-49F9-91CC-2125B209EA5C}">
      <dgm:prSet/>
      <dgm:spPr/>
      <dgm:t>
        <a:bodyPr/>
        <a:lstStyle/>
        <a:p>
          <a:endParaRPr lang="de-DE"/>
        </a:p>
      </dgm:t>
    </dgm:pt>
    <dgm:pt modelId="{C000FB42-1E26-4129-93E7-9EC6BE037135}" type="sibTrans" cxnId="{F572DEC3-3AF7-49F9-91CC-2125B209EA5C}">
      <dgm:prSet/>
      <dgm:spPr/>
      <dgm:t>
        <a:bodyPr/>
        <a:lstStyle/>
        <a:p>
          <a:endParaRPr lang="de-DE"/>
        </a:p>
      </dgm:t>
    </dgm:pt>
    <dgm:pt modelId="{781E81F5-4238-4D1F-8080-A5FB40DA811B}">
      <dgm:prSet custT="1"/>
      <dgm:spPr/>
      <dgm:t>
        <a:bodyPr/>
        <a:lstStyle/>
        <a:p>
          <a:r>
            <a:rPr lang="de-DE" sz="1050" dirty="0"/>
            <a:t> Konstituierung des RfII</a:t>
          </a:r>
        </a:p>
      </dgm:t>
    </dgm:pt>
    <dgm:pt modelId="{342CE095-9C41-41C3-A4A7-90D987FA83CD}" type="parTrans" cxnId="{290280D7-4435-461C-9EBA-507D2DA6D3E6}">
      <dgm:prSet/>
      <dgm:spPr/>
      <dgm:t>
        <a:bodyPr/>
        <a:lstStyle/>
        <a:p>
          <a:endParaRPr lang="de-DE"/>
        </a:p>
      </dgm:t>
    </dgm:pt>
    <dgm:pt modelId="{137385F0-C31A-46B7-95AB-C34147152BB0}" type="sibTrans" cxnId="{290280D7-4435-461C-9EBA-507D2DA6D3E6}">
      <dgm:prSet/>
      <dgm:spPr/>
      <dgm:t>
        <a:bodyPr/>
        <a:lstStyle/>
        <a:p>
          <a:endParaRPr lang="de-DE"/>
        </a:p>
      </dgm:t>
    </dgm:pt>
    <dgm:pt modelId="{F30AD280-2018-4FD9-914C-E9BB45D68775}">
      <dgm:prSet custT="1"/>
      <dgm:spPr/>
      <dgm:t>
        <a:bodyPr/>
        <a:lstStyle/>
        <a:p>
          <a:r>
            <a:rPr lang="de-DE" sz="1050" b="1" dirty="0"/>
            <a:t> RfII </a:t>
          </a:r>
          <a:r>
            <a:rPr lang="de-DE" sz="1050" dirty="0"/>
            <a:t>empfiehlt </a:t>
          </a:r>
          <a:r>
            <a:rPr lang="de-DE" sz="1050" b="1" dirty="0"/>
            <a:t>Aufbau einer Nationalen Forschungsdaten-Infrastruktur (NFDI)</a:t>
          </a:r>
          <a:r>
            <a:rPr lang="de-DE" sz="1050" dirty="0"/>
            <a:t>: </a:t>
          </a:r>
        </a:p>
      </dgm:t>
    </dgm:pt>
    <dgm:pt modelId="{D57A279C-08A7-4837-8DA7-9CBF311D6DD9}" type="parTrans" cxnId="{F33685DB-BB0A-4CB1-8FC9-5DD4FA45B4B1}">
      <dgm:prSet/>
      <dgm:spPr/>
      <dgm:t>
        <a:bodyPr/>
        <a:lstStyle/>
        <a:p>
          <a:endParaRPr lang="de-DE"/>
        </a:p>
      </dgm:t>
    </dgm:pt>
    <dgm:pt modelId="{BBC2FC0F-0E9D-4D70-82A8-EC6669033591}" type="sibTrans" cxnId="{F33685DB-BB0A-4CB1-8FC9-5DD4FA45B4B1}">
      <dgm:prSet/>
      <dgm:spPr/>
      <dgm:t>
        <a:bodyPr/>
        <a:lstStyle/>
        <a:p>
          <a:endParaRPr lang="de-DE"/>
        </a:p>
      </dgm:t>
    </dgm:pt>
    <dgm:pt modelId="{C929B95E-7DD4-40F6-B5B1-35D490BD7822}">
      <dgm:prSet custT="1"/>
      <dgm:spPr/>
      <dgm:t>
        <a:bodyPr/>
        <a:lstStyle/>
        <a:p>
          <a:r>
            <a:rPr lang="de-DE" sz="1050" b="1" dirty="0"/>
            <a:t> Bildung der Konsortien</a:t>
          </a:r>
          <a:r>
            <a:rPr lang="de-DE" sz="1050" dirty="0"/>
            <a:t>, </a:t>
          </a:r>
          <a:r>
            <a:rPr lang="de-DE" sz="1050" dirty="0" err="1"/>
            <a:t>bottom-up</a:t>
          </a:r>
          <a:r>
            <a:rPr lang="de-DE" sz="1050" dirty="0"/>
            <a:t> (allerdings häufig sehr infrastrukturgetrieben) </a:t>
          </a:r>
        </a:p>
      </dgm:t>
    </dgm:pt>
    <dgm:pt modelId="{A7D6C6DD-FB9A-4387-919B-ED0815C84BB5}" type="parTrans" cxnId="{1B2D22D3-76BD-4AD7-A4B7-CE88BF046C03}">
      <dgm:prSet/>
      <dgm:spPr/>
      <dgm:t>
        <a:bodyPr/>
        <a:lstStyle/>
        <a:p>
          <a:endParaRPr lang="de-DE"/>
        </a:p>
      </dgm:t>
    </dgm:pt>
    <dgm:pt modelId="{9A55BF9F-841D-41CA-A603-0864756AF278}" type="sibTrans" cxnId="{1B2D22D3-76BD-4AD7-A4B7-CE88BF046C03}">
      <dgm:prSet/>
      <dgm:spPr/>
      <dgm:t>
        <a:bodyPr/>
        <a:lstStyle/>
        <a:p>
          <a:endParaRPr lang="de-DE"/>
        </a:p>
      </dgm:t>
    </dgm:pt>
    <dgm:pt modelId="{E978D8F2-4C9D-482F-8F04-B5CFABB70C76}">
      <dgm:prSet custT="1"/>
      <dgm:spPr/>
      <dgm:t>
        <a:bodyPr/>
        <a:lstStyle/>
        <a:p>
          <a:r>
            <a:rPr lang="de-DE" sz="1050" dirty="0"/>
            <a:t> NFDI als Ziel im Koalitionsvertrag aufgenommen</a:t>
          </a:r>
        </a:p>
      </dgm:t>
    </dgm:pt>
    <dgm:pt modelId="{67DF7C50-0C36-4AA3-AA64-5C9E5C3E979D}" type="parTrans" cxnId="{F3F47CD0-EB32-41D3-8EF7-1A7A44EC9ADC}">
      <dgm:prSet/>
      <dgm:spPr/>
      <dgm:t>
        <a:bodyPr/>
        <a:lstStyle/>
        <a:p>
          <a:endParaRPr lang="de-DE"/>
        </a:p>
      </dgm:t>
    </dgm:pt>
    <dgm:pt modelId="{52C4BC40-66A4-4F10-A154-2956124296F4}" type="sibTrans" cxnId="{F3F47CD0-EB32-41D3-8EF7-1A7A44EC9ADC}">
      <dgm:prSet/>
      <dgm:spPr/>
      <dgm:t>
        <a:bodyPr/>
        <a:lstStyle/>
        <a:p>
          <a:endParaRPr lang="de-DE"/>
        </a:p>
      </dgm:t>
    </dgm:pt>
    <dgm:pt modelId="{959B1503-B3A0-41A9-8FCC-6842D4591F2B}">
      <dgm:prSet custT="1"/>
      <dgm:spPr/>
      <dgm:t>
        <a:bodyPr/>
        <a:lstStyle/>
        <a:p>
          <a:r>
            <a:rPr lang="de-DE" sz="1050" dirty="0"/>
            <a:t> Diskussionsimpuls des RfII: „In der Breite und forschungsnah: Handlungsfähige Konsortien“</a:t>
          </a:r>
        </a:p>
      </dgm:t>
    </dgm:pt>
    <dgm:pt modelId="{0FBA6498-892C-4CF4-8F7C-7BBF0905E954}" type="parTrans" cxnId="{195D2C88-1B34-4B61-A22D-0CF76B9D9626}">
      <dgm:prSet/>
      <dgm:spPr/>
      <dgm:t>
        <a:bodyPr/>
        <a:lstStyle/>
        <a:p>
          <a:endParaRPr lang="de-DE"/>
        </a:p>
      </dgm:t>
    </dgm:pt>
    <dgm:pt modelId="{6ABAC4BC-EC95-4F83-B21C-37B7CD30B7DF}" type="sibTrans" cxnId="{195D2C88-1B34-4B61-A22D-0CF76B9D9626}">
      <dgm:prSet/>
      <dgm:spPr/>
      <dgm:t>
        <a:bodyPr/>
        <a:lstStyle/>
        <a:p>
          <a:endParaRPr lang="de-DE"/>
        </a:p>
      </dgm:t>
    </dgm:pt>
    <dgm:pt modelId="{CAD0FE00-13AE-46D1-AB92-D31E36CC27DF}">
      <dgm:prSet custT="1"/>
      <dgm:spPr/>
      <dgm:t>
        <a:bodyPr/>
        <a:lstStyle/>
        <a:p>
          <a:r>
            <a:rPr lang="de-DE" sz="1050" b="1" dirty="0"/>
            <a:t> GWK-Beschluss</a:t>
          </a:r>
          <a:endParaRPr lang="de-DE" sz="1050" dirty="0"/>
        </a:p>
      </dgm:t>
    </dgm:pt>
    <dgm:pt modelId="{F4BF0F30-F928-4BB9-ACC3-C5E07550BDE5}" type="parTrans" cxnId="{2FD82434-95C6-4A33-8413-1E5B730739BD}">
      <dgm:prSet/>
      <dgm:spPr/>
      <dgm:t>
        <a:bodyPr/>
        <a:lstStyle/>
        <a:p>
          <a:endParaRPr lang="de-DE"/>
        </a:p>
      </dgm:t>
    </dgm:pt>
    <dgm:pt modelId="{94F8039E-2ACC-4653-8951-74150FE8DC01}" type="sibTrans" cxnId="{2FD82434-95C6-4A33-8413-1E5B730739BD}">
      <dgm:prSet/>
      <dgm:spPr/>
      <dgm:t>
        <a:bodyPr/>
        <a:lstStyle/>
        <a:p>
          <a:endParaRPr lang="de-DE"/>
        </a:p>
      </dgm:t>
    </dgm:pt>
    <dgm:pt modelId="{486F9D01-0FEA-4268-B5D3-376F2A9DB194}" type="pres">
      <dgm:prSet presAssocID="{9B1A832A-E4C2-4AC4-83B2-02C5BA673384}" presName="linearFlow" presStyleCnt="0">
        <dgm:presLayoutVars>
          <dgm:dir/>
          <dgm:animLvl val="lvl"/>
          <dgm:resizeHandles val="exact"/>
        </dgm:presLayoutVars>
      </dgm:prSet>
      <dgm:spPr/>
    </dgm:pt>
    <dgm:pt modelId="{37ABB2FB-12F7-4A95-A796-46D7BF6312B2}" type="pres">
      <dgm:prSet presAssocID="{45399CF1-5A55-4703-9A6F-E36E7B05B5E5}" presName="composite" presStyleCnt="0"/>
      <dgm:spPr/>
    </dgm:pt>
    <dgm:pt modelId="{78441FD4-AFEF-4BA1-ABB8-17D181AEB54C}" type="pres">
      <dgm:prSet presAssocID="{45399CF1-5A55-4703-9A6F-E36E7B05B5E5}" presName="parentText" presStyleLbl="alignNode1" presStyleIdx="0" presStyleCnt="7" custScaleX="108282">
        <dgm:presLayoutVars>
          <dgm:chMax val="1"/>
          <dgm:bulletEnabled val="1"/>
        </dgm:presLayoutVars>
      </dgm:prSet>
      <dgm:spPr>
        <a:prstGeom prst="homePlate">
          <a:avLst/>
        </a:prstGeom>
      </dgm:spPr>
    </dgm:pt>
    <dgm:pt modelId="{6CDE8AAB-0B07-4834-A229-2D93693E7BE3}" type="pres">
      <dgm:prSet presAssocID="{45399CF1-5A55-4703-9A6F-E36E7B05B5E5}" presName="descendantText" presStyleLbl="alignAcc1" presStyleIdx="0" presStyleCnt="7">
        <dgm:presLayoutVars>
          <dgm:bulletEnabled val="1"/>
        </dgm:presLayoutVars>
      </dgm:prSet>
      <dgm:spPr/>
    </dgm:pt>
    <dgm:pt modelId="{E962E411-4385-4FF4-9C70-9E3E56C963A7}" type="pres">
      <dgm:prSet presAssocID="{202A8038-D0F0-42A7-A3D3-26BD5DC6E4A6}" presName="sp" presStyleCnt="0"/>
      <dgm:spPr/>
    </dgm:pt>
    <dgm:pt modelId="{059AFD17-DD66-46D8-B655-8D2D78D73E06}" type="pres">
      <dgm:prSet presAssocID="{1192F5F3-6EC2-4761-892E-03F9F9D25E16}" presName="composite" presStyleCnt="0"/>
      <dgm:spPr/>
    </dgm:pt>
    <dgm:pt modelId="{6BBAD321-E894-4835-90E2-AC650D92CB33}" type="pres">
      <dgm:prSet presAssocID="{1192F5F3-6EC2-4761-892E-03F9F9D25E16}" presName="parentText" presStyleLbl="alignNode1" presStyleIdx="1" presStyleCnt="7" custScaleX="108282">
        <dgm:presLayoutVars>
          <dgm:chMax val="1"/>
          <dgm:bulletEnabled val="1"/>
        </dgm:presLayoutVars>
      </dgm:prSet>
      <dgm:spPr/>
    </dgm:pt>
    <dgm:pt modelId="{97183FE1-18C1-4EEC-B5BC-079E7805FCEC}" type="pres">
      <dgm:prSet presAssocID="{1192F5F3-6EC2-4761-892E-03F9F9D25E16}" presName="descendantText" presStyleLbl="alignAcc1" presStyleIdx="1" presStyleCnt="7">
        <dgm:presLayoutVars>
          <dgm:bulletEnabled val="1"/>
        </dgm:presLayoutVars>
      </dgm:prSet>
      <dgm:spPr/>
    </dgm:pt>
    <dgm:pt modelId="{3A9A346A-71CC-4EF3-98F3-A8B6C8CCEC8A}" type="pres">
      <dgm:prSet presAssocID="{0EB5401A-FD2F-4BD5-98DC-2D445B92B989}" presName="sp" presStyleCnt="0"/>
      <dgm:spPr/>
    </dgm:pt>
    <dgm:pt modelId="{ACEA41A8-22D3-4C3C-8EA9-BC4830A943AA}" type="pres">
      <dgm:prSet presAssocID="{95F3B8CC-3FF4-4E72-845F-F3210846F077}" presName="composite" presStyleCnt="0"/>
      <dgm:spPr/>
    </dgm:pt>
    <dgm:pt modelId="{7C961F7E-1CBC-4C42-9CE1-F56EA07CC4D3}" type="pres">
      <dgm:prSet presAssocID="{95F3B8CC-3FF4-4E72-845F-F3210846F077}" presName="parentText" presStyleLbl="alignNode1" presStyleIdx="2" presStyleCnt="7" custScaleX="108282">
        <dgm:presLayoutVars>
          <dgm:chMax val="1"/>
          <dgm:bulletEnabled val="1"/>
        </dgm:presLayoutVars>
      </dgm:prSet>
      <dgm:spPr/>
    </dgm:pt>
    <dgm:pt modelId="{6FA2A411-28C5-4919-A718-A1618F4F5353}" type="pres">
      <dgm:prSet presAssocID="{95F3B8CC-3FF4-4E72-845F-F3210846F077}" presName="descendantText" presStyleLbl="alignAcc1" presStyleIdx="2" presStyleCnt="7" custScaleY="170016">
        <dgm:presLayoutVars>
          <dgm:bulletEnabled val="1"/>
        </dgm:presLayoutVars>
      </dgm:prSet>
      <dgm:spPr/>
    </dgm:pt>
    <dgm:pt modelId="{D9678002-105F-4879-9A96-25DF951E4506}" type="pres">
      <dgm:prSet presAssocID="{8A99A59F-D2E1-42EA-A715-C11212025E59}" presName="sp" presStyleCnt="0"/>
      <dgm:spPr/>
    </dgm:pt>
    <dgm:pt modelId="{87337307-ECA7-4872-87D0-4B5AB2D613B2}" type="pres">
      <dgm:prSet presAssocID="{B2A80711-90D8-4571-AF6E-73DDE5569F9A}" presName="composite" presStyleCnt="0"/>
      <dgm:spPr/>
    </dgm:pt>
    <dgm:pt modelId="{236B3EF3-A5F8-41A8-8F5A-0F22B536C4BF}" type="pres">
      <dgm:prSet presAssocID="{B2A80711-90D8-4571-AF6E-73DDE5569F9A}" presName="parentText" presStyleLbl="alignNode1" presStyleIdx="3" presStyleCnt="7" custScaleX="108282">
        <dgm:presLayoutVars>
          <dgm:chMax val="1"/>
          <dgm:bulletEnabled val="1"/>
        </dgm:presLayoutVars>
      </dgm:prSet>
      <dgm:spPr/>
    </dgm:pt>
    <dgm:pt modelId="{BEB5C821-1DB4-4A88-93E7-6A9727DDDE4B}" type="pres">
      <dgm:prSet presAssocID="{B2A80711-90D8-4571-AF6E-73DDE5569F9A}" presName="descendantText" presStyleLbl="alignAcc1" presStyleIdx="3" presStyleCnt="7">
        <dgm:presLayoutVars>
          <dgm:bulletEnabled val="1"/>
        </dgm:presLayoutVars>
      </dgm:prSet>
      <dgm:spPr/>
    </dgm:pt>
    <dgm:pt modelId="{1C54FBC2-72BB-4456-815B-925B9DA280B3}" type="pres">
      <dgm:prSet presAssocID="{DC23EF3B-A1BF-4658-AC46-32C83C5022CB}" presName="sp" presStyleCnt="0"/>
      <dgm:spPr/>
    </dgm:pt>
    <dgm:pt modelId="{ACA72533-018C-4904-8C91-F2196D35757D}" type="pres">
      <dgm:prSet presAssocID="{D2D2CCBE-A1D7-40A4-BEF4-54655191FD04}" presName="composite" presStyleCnt="0"/>
      <dgm:spPr/>
    </dgm:pt>
    <dgm:pt modelId="{73FEDE44-A171-4EC9-A479-92951E4B4807}" type="pres">
      <dgm:prSet presAssocID="{D2D2CCBE-A1D7-40A4-BEF4-54655191FD04}" presName="parentText" presStyleLbl="alignNode1" presStyleIdx="4" presStyleCnt="7" custScaleX="108282">
        <dgm:presLayoutVars>
          <dgm:chMax val="1"/>
          <dgm:bulletEnabled val="1"/>
        </dgm:presLayoutVars>
      </dgm:prSet>
      <dgm:spPr/>
    </dgm:pt>
    <dgm:pt modelId="{7FB5A5A3-6E31-414B-AC49-00C9B0316F52}" type="pres">
      <dgm:prSet presAssocID="{D2D2CCBE-A1D7-40A4-BEF4-54655191FD04}" presName="descendantText" presStyleLbl="alignAcc1" presStyleIdx="4" presStyleCnt="7">
        <dgm:presLayoutVars>
          <dgm:bulletEnabled val="1"/>
        </dgm:presLayoutVars>
      </dgm:prSet>
      <dgm:spPr/>
    </dgm:pt>
    <dgm:pt modelId="{6F16CA66-5DEF-499C-AD60-51AEC15477DB}" type="pres">
      <dgm:prSet presAssocID="{A92B7186-E7B7-4E8A-BD8F-C6F712551976}" presName="sp" presStyleCnt="0"/>
      <dgm:spPr/>
    </dgm:pt>
    <dgm:pt modelId="{4FF2FE14-90D4-49A5-BC4F-1CA871945A99}" type="pres">
      <dgm:prSet presAssocID="{46928A3E-2FDE-44C0-95D5-985B31C02E87}" presName="composite" presStyleCnt="0"/>
      <dgm:spPr/>
    </dgm:pt>
    <dgm:pt modelId="{383C696F-FED9-476B-AB95-6BF7EA58492E}" type="pres">
      <dgm:prSet presAssocID="{46928A3E-2FDE-44C0-95D5-985B31C02E87}" presName="parentText" presStyleLbl="alignNode1" presStyleIdx="5" presStyleCnt="7" custScaleX="108282">
        <dgm:presLayoutVars>
          <dgm:chMax val="1"/>
          <dgm:bulletEnabled val="1"/>
        </dgm:presLayoutVars>
      </dgm:prSet>
      <dgm:spPr/>
    </dgm:pt>
    <dgm:pt modelId="{52DB20F0-8938-45FE-8831-2B75DDF8B7A2}" type="pres">
      <dgm:prSet presAssocID="{46928A3E-2FDE-44C0-95D5-985B31C02E87}" presName="descendantText" presStyleLbl="alignAcc1" presStyleIdx="5" presStyleCnt="7">
        <dgm:presLayoutVars>
          <dgm:bulletEnabled val="1"/>
        </dgm:presLayoutVars>
      </dgm:prSet>
      <dgm:spPr/>
    </dgm:pt>
    <dgm:pt modelId="{EBAD44AD-9F69-4D06-AFD1-E079C11F99F2}" type="pres">
      <dgm:prSet presAssocID="{9DAE05ED-EC9A-4D96-8014-E4AEF88F32DC}" presName="sp" presStyleCnt="0"/>
      <dgm:spPr/>
    </dgm:pt>
    <dgm:pt modelId="{9010BDC6-C1FD-4D2E-92DF-8E29CEB9331B}" type="pres">
      <dgm:prSet presAssocID="{B55988ED-58C7-45C5-9E39-BE805DA776E4}" presName="composite" presStyleCnt="0"/>
      <dgm:spPr/>
    </dgm:pt>
    <dgm:pt modelId="{F2CA3437-3A4C-4E1A-B8F1-9A3CB9F83462}" type="pres">
      <dgm:prSet presAssocID="{B55988ED-58C7-45C5-9E39-BE805DA776E4}" presName="parentText" presStyleLbl="alignNode1" presStyleIdx="6" presStyleCnt="7" custScaleX="108282">
        <dgm:presLayoutVars>
          <dgm:chMax val="1"/>
          <dgm:bulletEnabled val="1"/>
        </dgm:presLayoutVars>
      </dgm:prSet>
      <dgm:spPr/>
    </dgm:pt>
    <dgm:pt modelId="{5E175B78-31D4-4E39-8633-56D58D09316D}" type="pres">
      <dgm:prSet presAssocID="{B55988ED-58C7-45C5-9E39-BE805DA776E4}" presName="descendantText" presStyleLbl="alignAcc1" presStyleIdx="6" presStyleCnt="7">
        <dgm:presLayoutVars>
          <dgm:bulletEnabled val="1"/>
        </dgm:presLayoutVars>
      </dgm:prSet>
      <dgm:spPr/>
    </dgm:pt>
  </dgm:ptLst>
  <dgm:cxnLst>
    <dgm:cxn modelId="{E58F2B0D-D570-46B7-84DD-2CE96FE07A7B}" type="presOf" srcId="{B2A80711-90D8-4571-AF6E-73DDE5569F9A}" destId="{236B3EF3-A5F8-41A8-8F5A-0F22B536C4BF}" srcOrd="0" destOrd="0" presId="urn:microsoft.com/office/officeart/2005/8/layout/chevron2"/>
    <dgm:cxn modelId="{F877AC13-4FFE-452F-A0A6-1FFBEC69C4FC}" type="presOf" srcId="{65D7AE19-8DB2-4052-870A-A711D33B257A}" destId="{6FA2A411-28C5-4919-A718-A1618F4F5353}" srcOrd="0" destOrd="2" presId="urn:microsoft.com/office/officeart/2005/8/layout/chevron2"/>
    <dgm:cxn modelId="{240EBF1C-A0C3-47C9-8D01-C508496EE97C}" type="presOf" srcId="{5F09D24E-1CF2-48B5-BA1F-55D2E3ABC528}" destId="{6CDE8AAB-0B07-4834-A229-2D93693E7BE3}" srcOrd="0" destOrd="0" presId="urn:microsoft.com/office/officeart/2005/8/layout/chevron2"/>
    <dgm:cxn modelId="{24C4A81E-D1DA-45BF-AF99-D736E3EA543A}" type="presOf" srcId="{78B12272-00F1-4FA8-9DAF-1FB8D9ED3F7C}" destId="{6FA2A411-28C5-4919-A718-A1618F4F5353}" srcOrd="0" destOrd="3" presId="urn:microsoft.com/office/officeart/2005/8/layout/chevron2"/>
    <dgm:cxn modelId="{5A4B9C1F-0EB9-4419-B32D-0084781DA755}" type="presOf" srcId="{CAD0FE00-13AE-46D1-AB92-D31E36CC27DF}" destId="{5E175B78-31D4-4E39-8633-56D58D09316D}" srcOrd="0" destOrd="0" presId="urn:microsoft.com/office/officeart/2005/8/layout/chevron2"/>
    <dgm:cxn modelId="{DD52CE26-2820-41CB-9F6A-41D92E3D18F7}" srcId="{9B1A832A-E4C2-4AC4-83B2-02C5BA673384}" destId="{95F3B8CC-3FF4-4E72-845F-F3210846F077}" srcOrd="2" destOrd="0" parTransId="{0EDC8DC3-20A1-4503-A92F-8C042D3BE173}" sibTransId="{8A99A59F-D2E1-42EA-A715-C11212025E59}"/>
    <dgm:cxn modelId="{D04DF727-4F17-4FD5-8CB8-7CBDFF705A05}" srcId="{9B1A832A-E4C2-4AC4-83B2-02C5BA673384}" destId="{D2D2CCBE-A1D7-40A4-BEF4-54655191FD04}" srcOrd="4" destOrd="0" parTransId="{152F0B5E-3C08-46E0-A18C-A80BE1BA3019}" sibTransId="{A92B7186-E7B7-4E8A-BD8F-C6F712551976}"/>
    <dgm:cxn modelId="{E2EE1D2E-C1DF-403F-A32B-C2950C07DAF5}" srcId="{9B1A832A-E4C2-4AC4-83B2-02C5BA673384}" destId="{B2A80711-90D8-4571-AF6E-73DDE5569F9A}" srcOrd="3" destOrd="0" parTransId="{46DDE766-0FB8-4D01-A4D1-75AC7DF4C2E7}" sibTransId="{DC23EF3B-A1BF-4658-AC46-32C83C5022CB}"/>
    <dgm:cxn modelId="{AFF2002F-33B7-41AD-9002-FDFB556E3C0C}" type="presOf" srcId="{9B1A832A-E4C2-4AC4-83B2-02C5BA673384}" destId="{486F9D01-0FEA-4268-B5D3-376F2A9DB194}" srcOrd="0" destOrd="0" presId="urn:microsoft.com/office/officeart/2005/8/layout/chevron2"/>
    <dgm:cxn modelId="{2FD82434-95C6-4A33-8413-1E5B730739BD}" srcId="{B55988ED-58C7-45C5-9E39-BE805DA776E4}" destId="{CAD0FE00-13AE-46D1-AB92-D31E36CC27DF}" srcOrd="0" destOrd="0" parTransId="{F4BF0F30-F928-4BB9-ACC3-C5E07550BDE5}" sibTransId="{94F8039E-2ACC-4653-8951-74150FE8DC01}"/>
    <dgm:cxn modelId="{AE2A5F37-2E45-4CE6-AE1E-C52E5C5C6E56}" type="presOf" srcId="{E978D8F2-4C9D-482F-8F04-B5CFABB70C76}" destId="{7FB5A5A3-6E31-414B-AC49-00C9B0316F52}" srcOrd="0" destOrd="0" presId="urn:microsoft.com/office/officeart/2005/8/layout/chevron2"/>
    <dgm:cxn modelId="{FEB01843-1345-4863-A1E7-639B09086E64}" type="presOf" srcId="{A85DEE29-421C-4C49-BDF1-01A50295B505}" destId="{6FA2A411-28C5-4919-A718-A1618F4F5353}" srcOrd="0" destOrd="1" presId="urn:microsoft.com/office/officeart/2005/8/layout/chevron2"/>
    <dgm:cxn modelId="{8EC32F49-AA79-4EA1-8D73-84D793BAFDE0}" type="presOf" srcId="{C929B95E-7DD4-40F6-B5B1-35D490BD7822}" destId="{BEB5C821-1DB4-4A88-93E7-6A9727DDDE4B}" srcOrd="0" destOrd="0" presId="urn:microsoft.com/office/officeart/2005/8/layout/chevron2"/>
    <dgm:cxn modelId="{265B1261-818D-4CA3-8AB9-4875F0626E46}" type="presOf" srcId="{45399CF1-5A55-4703-9A6F-E36E7B05B5E5}" destId="{78441FD4-AFEF-4BA1-ABB8-17D181AEB54C}" srcOrd="0" destOrd="0" presId="urn:microsoft.com/office/officeart/2005/8/layout/chevron2"/>
    <dgm:cxn modelId="{C3E18D65-D6BB-4E45-9E29-24790E1CA995}" srcId="{9B1A832A-E4C2-4AC4-83B2-02C5BA673384}" destId="{1192F5F3-6EC2-4761-892E-03F9F9D25E16}" srcOrd="1" destOrd="0" parTransId="{CE9AB51B-BD80-456D-BF81-EB594DC1AA3A}" sibTransId="{0EB5401A-FD2F-4BD5-98DC-2D445B92B989}"/>
    <dgm:cxn modelId="{9BD35A6B-6412-4705-A00B-DC4E57173621}" type="presOf" srcId="{46928A3E-2FDE-44C0-95D5-985B31C02E87}" destId="{383C696F-FED9-476B-AB95-6BF7EA58492E}" srcOrd="0" destOrd="0" presId="urn:microsoft.com/office/officeart/2005/8/layout/chevron2"/>
    <dgm:cxn modelId="{48503D6C-3266-4A32-9068-4823E8D6FD82}" type="presOf" srcId="{B55988ED-58C7-45C5-9E39-BE805DA776E4}" destId="{F2CA3437-3A4C-4E1A-B8F1-9A3CB9F83462}" srcOrd="0" destOrd="0" presId="urn:microsoft.com/office/officeart/2005/8/layout/chevron2"/>
    <dgm:cxn modelId="{A24BE172-F6BC-4029-9CCE-34B658CC545B}" type="presOf" srcId="{F30AD280-2018-4FD9-914C-E9BB45D68775}" destId="{6FA2A411-28C5-4919-A718-A1618F4F5353}" srcOrd="0" destOrd="0" presId="urn:microsoft.com/office/officeart/2005/8/layout/chevron2"/>
    <dgm:cxn modelId="{F26E337D-C70A-47B1-B78D-4A329C78476C}" type="presOf" srcId="{D2D2CCBE-A1D7-40A4-BEF4-54655191FD04}" destId="{73FEDE44-A171-4EC9-A479-92951E4B4807}" srcOrd="0" destOrd="0" presId="urn:microsoft.com/office/officeart/2005/8/layout/chevron2"/>
    <dgm:cxn modelId="{7715887F-78D6-406F-A7BB-A992B324B818}" type="presOf" srcId="{95F3B8CC-3FF4-4E72-845F-F3210846F077}" destId="{7C961F7E-1CBC-4C42-9CE1-F56EA07CC4D3}" srcOrd="0" destOrd="0" presId="urn:microsoft.com/office/officeart/2005/8/layout/chevron2"/>
    <dgm:cxn modelId="{195D2C88-1B34-4B61-A22D-0CF76B9D9626}" srcId="{46928A3E-2FDE-44C0-95D5-985B31C02E87}" destId="{959B1503-B3A0-41A9-8FCC-6842D4591F2B}" srcOrd="0" destOrd="0" parTransId="{0FBA6498-892C-4CF4-8F7C-7BBF0905E954}" sibTransId="{6ABAC4BC-EC95-4F83-B21C-37B7CD30B7DF}"/>
    <dgm:cxn modelId="{25724598-C00A-44A4-A5CF-121E449AB10C}" srcId="{F30AD280-2018-4FD9-914C-E9BB45D68775}" destId="{78B12272-00F1-4FA8-9DAF-1FB8D9ED3F7C}" srcOrd="2" destOrd="0" parTransId="{1044753F-2DD8-4009-A5F8-D822F3CE285D}" sibTransId="{5D20F5B5-108C-4032-A6FC-C1EB94E6BFD1}"/>
    <dgm:cxn modelId="{FB8478A3-3DA1-4552-97BD-5BF3AC63AA79}" type="presOf" srcId="{781E81F5-4238-4D1F-8080-A5FB40DA811B}" destId="{97183FE1-18C1-4EEC-B5BC-079E7805FCEC}" srcOrd="0" destOrd="0" presId="urn:microsoft.com/office/officeart/2005/8/layout/chevron2"/>
    <dgm:cxn modelId="{F572DEC3-3AF7-49F9-91CC-2125B209EA5C}" srcId="{45399CF1-5A55-4703-9A6F-E36E7B05B5E5}" destId="{5F09D24E-1CF2-48B5-BA1F-55D2E3ABC528}" srcOrd="0" destOrd="0" parTransId="{F9C11071-8307-478A-A6FA-5811A675AF27}" sibTransId="{C000FB42-1E26-4129-93E7-9EC6BE037135}"/>
    <dgm:cxn modelId="{5050BEC4-2816-4D2B-88DD-C6B8EECB3138}" type="presOf" srcId="{959B1503-B3A0-41A9-8FCC-6842D4591F2B}" destId="{52DB20F0-8938-45FE-8831-2B75DDF8B7A2}" srcOrd="0" destOrd="0" presId="urn:microsoft.com/office/officeart/2005/8/layout/chevron2"/>
    <dgm:cxn modelId="{EC0E3FCC-A673-4E93-8F6F-05F18E391394}" srcId="{9B1A832A-E4C2-4AC4-83B2-02C5BA673384}" destId="{45399CF1-5A55-4703-9A6F-E36E7B05B5E5}" srcOrd="0" destOrd="0" parTransId="{F4E029D1-D4F9-42C9-B414-43212E1A9F54}" sibTransId="{202A8038-D0F0-42A7-A3D3-26BD5DC6E4A6}"/>
    <dgm:cxn modelId="{345D50CC-DE7D-4542-9740-A7CC962EB221}" srcId="{F30AD280-2018-4FD9-914C-E9BB45D68775}" destId="{A85DEE29-421C-4C49-BDF1-01A50295B505}" srcOrd="0" destOrd="0" parTransId="{E274A513-D195-45D9-BC28-DA0A0DB960C9}" sibTransId="{71D57812-6BC7-4F0A-AE60-274A7AFC47EF}"/>
    <dgm:cxn modelId="{F3F47CD0-EB32-41D3-8EF7-1A7A44EC9ADC}" srcId="{D2D2CCBE-A1D7-40A4-BEF4-54655191FD04}" destId="{E978D8F2-4C9D-482F-8F04-B5CFABB70C76}" srcOrd="0" destOrd="0" parTransId="{67DF7C50-0C36-4AA3-AA64-5C9E5C3E979D}" sibTransId="{52C4BC40-66A4-4F10-A154-2956124296F4}"/>
    <dgm:cxn modelId="{E511EFD0-1641-4337-A740-BC06FB758788}" type="presOf" srcId="{1192F5F3-6EC2-4761-892E-03F9F9D25E16}" destId="{6BBAD321-E894-4835-90E2-AC650D92CB33}" srcOrd="0" destOrd="0" presId="urn:microsoft.com/office/officeart/2005/8/layout/chevron2"/>
    <dgm:cxn modelId="{EB3F20D2-C93F-4084-AB4A-29965462C1EC}" srcId="{F30AD280-2018-4FD9-914C-E9BB45D68775}" destId="{65D7AE19-8DB2-4052-870A-A711D33B257A}" srcOrd="1" destOrd="0" parTransId="{7AE7D5D7-02A1-42FB-9CAF-0DEA2ABF21ED}" sibTransId="{FB278EE5-E6B2-469C-989A-2433220D1592}"/>
    <dgm:cxn modelId="{1B2D22D3-76BD-4AD7-A4B7-CE88BF046C03}" srcId="{B2A80711-90D8-4571-AF6E-73DDE5569F9A}" destId="{C929B95E-7DD4-40F6-B5B1-35D490BD7822}" srcOrd="0" destOrd="0" parTransId="{A7D6C6DD-FB9A-4387-919B-ED0815C84BB5}" sibTransId="{9A55BF9F-841D-41CA-A603-0864756AF278}"/>
    <dgm:cxn modelId="{290280D7-4435-461C-9EBA-507D2DA6D3E6}" srcId="{1192F5F3-6EC2-4761-892E-03F9F9D25E16}" destId="{781E81F5-4238-4D1F-8080-A5FB40DA811B}" srcOrd="0" destOrd="0" parTransId="{342CE095-9C41-41C3-A4A7-90D987FA83CD}" sibTransId="{137385F0-C31A-46B7-95AB-C34147152BB0}"/>
    <dgm:cxn modelId="{F33685DB-BB0A-4CB1-8FC9-5DD4FA45B4B1}" srcId="{95F3B8CC-3FF4-4E72-845F-F3210846F077}" destId="{F30AD280-2018-4FD9-914C-E9BB45D68775}" srcOrd="0" destOrd="0" parTransId="{D57A279C-08A7-4837-8DA7-9CBF311D6DD9}" sibTransId="{BBC2FC0F-0E9D-4D70-82A8-EC6669033591}"/>
    <dgm:cxn modelId="{ADEB93F9-5B9A-4A07-8AC7-59E4318449F2}" srcId="{9B1A832A-E4C2-4AC4-83B2-02C5BA673384}" destId="{46928A3E-2FDE-44C0-95D5-985B31C02E87}" srcOrd="5" destOrd="0" parTransId="{0C639221-EDED-4BE8-8E62-B9BBA1FB0A22}" sibTransId="{9DAE05ED-EC9A-4D96-8014-E4AEF88F32DC}"/>
    <dgm:cxn modelId="{A6C3FDFE-1926-4C35-8F2D-01A1CC6F4AD3}" srcId="{9B1A832A-E4C2-4AC4-83B2-02C5BA673384}" destId="{B55988ED-58C7-45C5-9E39-BE805DA776E4}" srcOrd="6" destOrd="0" parTransId="{9425FA07-583F-4E95-BBBA-BAE4D0375459}" sibTransId="{B70F2366-5DCA-42D2-9A98-D7619BB0A637}"/>
    <dgm:cxn modelId="{857A1B7B-D631-4898-98FB-8E04C79DD2D3}" type="presParOf" srcId="{486F9D01-0FEA-4268-B5D3-376F2A9DB194}" destId="{37ABB2FB-12F7-4A95-A796-46D7BF6312B2}" srcOrd="0" destOrd="0" presId="urn:microsoft.com/office/officeart/2005/8/layout/chevron2"/>
    <dgm:cxn modelId="{BC9F8B59-09C7-41BD-A513-C4A57ADE67F7}" type="presParOf" srcId="{37ABB2FB-12F7-4A95-A796-46D7BF6312B2}" destId="{78441FD4-AFEF-4BA1-ABB8-17D181AEB54C}" srcOrd="0" destOrd="0" presId="urn:microsoft.com/office/officeart/2005/8/layout/chevron2"/>
    <dgm:cxn modelId="{1470A8D9-DB9E-4A7D-9E47-2FF7E4BE38B1}" type="presParOf" srcId="{37ABB2FB-12F7-4A95-A796-46D7BF6312B2}" destId="{6CDE8AAB-0B07-4834-A229-2D93693E7BE3}" srcOrd="1" destOrd="0" presId="urn:microsoft.com/office/officeart/2005/8/layout/chevron2"/>
    <dgm:cxn modelId="{99266943-9972-47A1-B86C-1A1FDA8A033F}" type="presParOf" srcId="{486F9D01-0FEA-4268-B5D3-376F2A9DB194}" destId="{E962E411-4385-4FF4-9C70-9E3E56C963A7}" srcOrd="1" destOrd="0" presId="urn:microsoft.com/office/officeart/2005/8/layout/chevron2"/>
    <dgm:cxn modelId="{85AAE3A9-5332-4DE9-BB92-AE0185F1441C}" type="presParOf" srcId="{486F9D01-0FEA-4268-B5D3-376F2A9DB194}" destId="{059AFD17-DD66-46D8-B655-8D2D78D73E06}" srcOrd="2" destOrd="0" presId="urn:microsoft.com/office/officeart/2005/8/layout/chevron2"/>
    <dgm:cxn modelId="{AFBBD018-893A-456E-A461-662A932D47A0}" type="presParOf" srcId="{059AFD17-DD66-46D8-B655-8D2D78D73E06}" destId="{6BBAD321-E894-4835-90E2-AC650D92CB33}" srcOrd="0" destOrd="0" presId="urn:microsoft.com/office/officeart/2005/8/layout/chevron2"/>
    <dgm:cxn modelId="{38E68AFD-6485-4FB7-8165-08EB7DE73B4D}" type="presParOf" srcId="{059AFD17-DD66-46D8-B655-8D2D78D73E06}" destId="{97183FE1-18C1-4EEC-B5BC-079E7805FCEC}" srcOrd="1" destOrd="0" presId="urn:microsoft.com/office/officeart/2005/8/layout/chevron2"/>
    <dgm:cxn modelId="{89194CB7-B226-47FD-B093-5508C7703001}" type="presParOf" srcId="{486F9D01-0FEA-4268-B5D3-376F2A9DB194}" destId="{3A9A346A-71CC-4EF3-98F3-A8B6C8CCEC8A}" srcOrd="3" destOrd="0" presId="urn:microsoft.com/office/officeart/2005/8/layout/chevron2"/>
    <dgm:cxn modelId="{7328D4AF-E5DE-4F4F-AE95-2F70D81A1239}" type="presParOf" srcId="{486F9D01-0FEA-4268-B5D3-376F2A9DB194}" destId="{ACEA41A8-22D3-4C3C-8EA9-BC4830A943AA}" srcOrd="4" destOrd="0" presId="urn:microsoft.com/office/officeart/2005/8/layout/chevron2"/>
    <dgm:cxn modelId="{9DBE81D6-7BD9-4C0E-9F99-074F3278B6D0}" type="presParOf" srcId="{ACEA41A8-22D3-4C3C-8EA9-BC4830A943AA}" destId="{7C961F7E-1CBC-4C42-9CE1-F56EA07CC4D3}" srcOrd="0" destOrd="0" presId="urn:microsoft.com/office/officeart/2005/8/layout/chevron2"/>
    <dgm:cxn modelId="{4393A0C5-D14A-4082-919A-DCB5962EDE03}" type="presParOf" srcId="{ACEA41A8-22D3-4C3C-8EA9-BC4830A943AA}" destId="{6FA2A411-28C5-4919-A718-A1618F4F5353}" srcOrd="1" destOrd="0" presId="urn:microsoft.com/office/officeart/2005/8/layout/chevron2"/>
    <dgm:cxn modelId="{C8AF00BB-75B3-4EBB-B02E-D7F65135ADDC}" type="presParOf" srcId="{486F9D01-0FEA-4268-B5D3-376F2A9DB194}" destId="{D9678002-105F-4879-9A96-25DF951E4506}" srcOrd="5" destOrd="0" presId="urn:microsoft.com/office/officeart/2005/8/layout/chevron2"/>
    <dgm:cxn modelId="{31A9849A-D21A-4C03-A641-20A18CA532AD}" type="presParOf" srcId="{486F9D01-0FEA-4268-B5D3-376F2A9DB194}" destId="{87337307-ECA7-4872-87D0-4B5AB2D613B2}" srcOrd="6" destOrd="0" presId="urn:microsoft.com/office/officeart/2005/8/layout/chevron2"/>
    <dgm:cxn modelId="{F1A1FD2D-166C-4323-94BA-F7180012E556}" type="presParOf" srcId="{87337307-ECA7-4872-87D0-4B5AB2D613B2}" destId="{236B3EF3-A5F8-41A8-8F5A-0F22B536C4BF}" srcOrd="0" destOrd="0" presId="urn:microsoft.com/office/officeart/2005/8/layout/chevron2"/>
    <dgm:cxn modelId="{8B32D57B-D701-4C34-9B84-5F087808E143}" type="presParOf" srcId="{87337307-ECA7-4872-87D0-4B5AB2D613B2}" destId="{BEB5C821-1DB4-4A88-93E7-6A9727DDDE4B}" srcOrd="1" destOrd="0" presId="urn:microsoft.com/office/officeart/2005/8/layout/chevron2"/>
    <dgm:cxn modelId="{E36B918C-D349-4CAB-9FA2-199204A02E5A}" type="presParOf" srcId="{486F9D01-0FEA-4268-B5D3-376F2A9DB194}" destId="{1C54FBC2-72BB-4456-815B-925B9DA280B3}" srcOrd="7" destOrd="0" presId="urn:microsoft.com/office/officeart/2005/8/layout/chevron2"/>
    <dgm:cxn modelId="{8EE0BAA1-FBBE-4C57-9693-C0AC8E278E49}" type="presParOf" srcId="{486F9D01-0FEA-4268-B5D3-376F2A9DB194}" destId="{ACA72533-018C-4904-8C91-F2196D35757D}" srcOrd="8" destOrd="0" presId="urn:microsoft.com/office/officeart/2005/8/layout/chevron2"/>
    <dgm:cxn modelId="{F89CB14E-7C72-452F-93F4-F20E3EE21C5A}" type="presParOf" srcId="{ACA72533-018C-4904-8C91-F2196D35757D}" destId="{73FEDE44-A171-4EC9-A479-92951E4B4807}" srcOrd="0" destOrd="0" presId="urn:microsoft.com/office/officeart/2005/8/layout/chevron2"/>
    <dgm:cxn modelId="{D132E0F1-A47B-4595-A2AA-1B04F8218BF4}" type="presParOf" srcId="{ACA72533-018C-4904-8C91-F2196D35757D}" destId="{7FB5A5A3-6E31-414B-AC49-00C9B0316F52}" srcOrd="1" destOrd="0" presId="urn:microsoft.com/office/officeart/2005/8/layout/chevron2"/>
    <dgm:cxn modelId="{649AAF66-BA3F-42B6-955B-B4EB9C220FC3}" type="presParOf" srcId="{486F9D01-0FEA-4268-B5D3-376F2A9DB194}" destId="{6F16CA66-5DEF-499C-AD60-51AEC15477DB}" srcOrd="9" destOrd="0" presId="urn:microsoft.com/office/officeart/2005/8/layout/chevron2"/>
    <dgm:cxn modelId="{FD80497F-A5A9-4326-A19E-B5DD50584AB8}" type="presParOf" srcId="{486F9D01-0FEA-4268-B5D3-376F2A9DB194}" destId="{4FF2FE14-90D4-49A5-BC4F-1CA871945A99}" srcOrd="10" destOrd="0" presId="urn:microsoft.com/office/officeart/2005/8/layout/chevron2"/>
    <dgm:cxn modelId="{5C9B00FF-33B0-4204-A0AC-9152A0D60A92}" type="presParOf" srcId="{4FF2FE14-90D4-49A5-BC4F-1CA871945A99}" destId="{383C696F-FED9-476B-AB95-6BF7EA58492E}" srcOrd="0" destOrd="0" presId="urn:microsoft.com/office/officeart/2005/8/layout/chevron2"/>
    <dgm:cxn modelId="{CD4AC38F-430C-4A9F-B2B6-B9FBE1F5207C}" type="presParOf" srcId="{4FF2FE14-90D4-49A5-BC4F-1CA871945A99}" destId="{52DB20F0-8938-45FE-8831-2B75DDF8B7A2}" srcOrd="1" destOrd="0" presId="urn:microsoft.com/office/officeart/2005/8/layout/chevron2"/>
    <dgm:cxn modelId="{453B8D58-DB28-4686-B387-B500BF68CC04}" type="presParOf" srcId="{486F9D01-0FEA-4268-B5D3-376F2A9DB194}" destId="{EBAD44AD-9F69-4D06-AFD1-E079C11F99F2}" srcOrd="11" destOrd="0" presId="urn:microsoft.com/office/officeart/2005/8/layout/chevron2"/>
    <dgm:cxn modelId="{CDC04B79-7EF9-46BF-8C35-77EFF2584A2B}" type="presParOf" srcId="{486F9D01-0FEA-4268-B5D3-376F2A9DB194}" destId="{9010BDC6-C1FD-4D2E-92DF-8E29CEB9331B}" srcOrd="12" destOrd="0" presId="urn:microsoft.com/office/officeart/2005/8/layout/chevron2"/>
    <dgm:cxn modelId="{073162C7-A9DC-487E-97EB-028AD866E108}" type="presParOf" srcId="{9010BDC6-C1FD-4D2E-92DF-8E29CEB9331B}" destId="{F2CA3437-3A4C-4E1A-B8F1-9A3CB9F83462}" srcOrd="0" destOrd="0" presId="urn:microsoft.com/office/officeart/2005/8/layout/chevron2"/>
    <dgm:cxn modelId="{6B95EBB4-7AC4-4B28-B81F-8EDC097EB73A}" type="presParOf" srcId="{9010BDC6-C1FD-4D2E-92DF-8E29CEB9331B}" destId="{5E175B78-31D4-4E39-8633-56D58D09316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76BE02-9764-47E1-A3E4-BD0310625582}" type="doc">
      <dgm:prSet loTypeId="urn:microsoft.com/office/officeart/2005/8/layout/hList1" loCatId="list" qsTypeId="urn:microsoft.com/office/officeart/2005/8/quickstyle/simple5" qsCatId="simple" csTypeId="urn:microsoft.com/office/officeart/2005/8/colors/accent0_3" csCatId="mainScheme" phldr="1"/>
      <dgm:spPr/>
      <dgm:t>
        <a:bodyPr/>
        <a:lstStyle/>
        <a:p>
          <a:endParaRPr lang="de-DE"/>
        </a:p>
      </dgm:t>
    </dgm:pt>
    <dgm:pt modelId="{CBFF3A60-B87A-46F7-A79F-366DE3BF6BBC}">
      <dgm:prSet custT="1"/>
      <dgm:spPr/>
      <dgm:t>
        <a:bodyPr/>
        <a:lstStyle/>
        <a:p>
          <a:r>
            <a:rPr lang="de-DE" sz="1000" b="1" dirty="0"/>
            <a:t>aus Gestaltungssicht</a:t>
          </a:r>
          <a:endParaRPr lang="de-DE" sz="1000" dirty="0"/>
        </a:p>
      </dgm:t>
    </dgm:pt>
    <dgm:pt modelId="{D3080488-4D69-4F9E-8419-7E679F9FEB5A}" type="parTrans" cxnId="{0C7F0FF0-1803-4436-B6FE-059839BF0DA9}">
      <dgm:prSet/>
      <dgm:spPr/>
      <dgm:t>
        <a:bodyPr/>
        <a:lstStyle/>
        <a:p>
          <a:endParaRPr lang="de-DE" sz="2000"/>
        </a:p>
      </dgm:t>
    </dgm:pt>
    <dgm:pt modelId="{56795BF1-7967-48D9-9D11-FDAD253873EE}" type="sibTrans" cxnId="{0C7F0FF0-1803-4436-B6FE-059839BF0DA9}">
      <dgm:prSet/>
      <dgm:spPr/>
      <dgm:t>
        <a:bodyPr/>
        <a:lstStyle/>
        <a:p>
          <a:endParaRPr lang="de-DE" sz="2000"/>
        </a:p>
      </dgm:t>
    </dgm:pt>
    <dgm:pt modelId="{F95E86CC-237F-42C3-A91A-770590A1131C}">
      <dgm:prSet custT="1"/>
      <dgm:spPr/>
      <dgm:t>
        <a:bodyPr/>
        <a:lstStyle/>
        <a:p>
          <a:r>
            <a:rPr lang="de-DE" sz="1000" b="1" dirty="0"/>
            <a:t>funktional gesehen</a:t>
          </a:r>
          <a:endParaRPr lang="de-DE" sz="1000" dirty="0"/>
        </a:p>
      </dgm:t>
    </dgm:pt>
    <dgm:pt modelId="{E1C88B20-EF6C-4812-A405-AECB1652A9E9}" type="parTrans" cxnId="{A392E96B-6FCB-41D6-A2E6-298E8B69B797}">
      <dgm:prSet/>
      <dgm:spPr/>
      <dgm:t>
        <a:bodyPr/>
        <a:lstStyle/>
        <a:p>
          <a:endParaRPr lang="de-DE" sz="2000"/>
        </a:p>
      </dgm:t>
    </dgm:pt>
    <dgm:pt modelId="{E0881181-C5E6-488C-8D10-44B30D445B5B}" type="sibTrans" cxnId="{A392E96B-6FCB-41D6-A2E6-298E8B69B797}">
      <dgm:prSet/>
      <dgm:spPr/>
      <dgm:t>
        <a:bodyPr/>
        <a:lstStyle/>
        <a:p>
          <a:endParaRPr lang="de-DE" sz="2000"/>
        </a:p>
      </dgm:t>
    </dgm:pt>
    <dgm:pt modelId="{7A709F2E-69FC-42C2-8D0D-1C52C5DFBF5D}">
      <dgm:prSet custT="1"/>
      <dgm:spPr/>
      <dgm:t>
        <a:bodyPr/>
        <a:lstStyle/>
        <a:p>
          <a:r>
            <a:rPr lang="de-DE" sz="1000" b="1" dirty="0"/>
            <a:t>institutionell und personell</a:t>
          </a:r>
          <a:endParaRPr lang="de-DE" sz="1000" dirty="0"/>
        </a:p>
      </dgm:t>
    </dgm:pt>
    <dgm:pt modelId="{35A56D83-C285-4AAE-859F-7C1BB8C36C7E}" type="parTrans" cxnId="{C7E28D40-410D-4200-A970-CEEFBBAAE4E2}">
      <dgm:prSet/>
      <dgm:spPr/>
      <dgm:t>
        <a:bodyPr/>
        <a:lstStyle/>
        <a:p>
          <a:endParaRPr lang="de-DE" sz="2000"/>
        </a:p>
      </dgm:t>
    </dgm:pt>
    <dgm:pt modelId="{6054FEFF-11EF-4BAF-A219-133C9EA09A2C}" type="sibTrans" cxnId="{C7E28D40-410D-4200-A970-CEEFBBAAE4E2}">
      <dgm:prSet/>
      <dgm:spPr/>
      <dgm:t>
        <a:bodyPr/>
        <a:lstStyle/>
        <a:p>
          <a:endParaRPr lang="de-DE" sz="2000"/>
        </a:p>
      </dgm:t>
    </dgm:pt>
    <dgm:pt modelId="{73347A2B-36BC-41B6-AD6B-BAAA63CE06EA}">
      <dgm:prSet custT="1"/>
      <dgm:spPr/>
      <dgm:t>
        <a:bodyPr/>
        <a:lstStyle/>
        <a:p>
          <a:r>
            <a:rPr lang="de-DE" sz="1000" b="1" dirty="0"/>
            <a:t>geographisch</a:t>
          </a:r>
          <a:endParaRPr lang="de-DE" sz="1000" dirty="0"/>
        </a:p>
      </dgm:t>
    </dgm:pt>
    <dgm:pt modelId="{F9C60605-CBB1-435A-B1EC-C54BAC745F4F}" type="parTrans" cxnId="{1E491170-1B34-4A5C-87ED-8AB39394A20C}">
      <dgm:prSet/>
      <dgm:spPr/>
      <dgm:t>
        <a:bodyPr/>
        <a:lstStyle/>
        <a:p>
          <a:endParaRPr lang="de-DE" sz="2000"/>
        </a:p>
      </dgm:t>
    </dgm:pt>
    <dgm:pt modelId="{50627AAC-ACC2-4564-A4CB-40CF8321B8AC}" type="sibTrans" cxnId="{1E491170-1B34-4A5C-87ED-8AB39394A20C}">
      <dgm:prSet/>
      <dgm:spPr/>
      <dgm:t>
        <a:bodyPr/>
        <a:lstStyle/>
        <a:p>
          <a:endParaRPr lang="de-DE" sz="2000"/>
        </a:p>
      </dgm:t>
    </dgm:pt>
    <dgm:pt modelId="{2EAE5EC7-A296-4CCF-A4DE-2471CE08B3F3}">
      <dgm:prSet custT="1"/>
      <dgm:spPr/>
      <dgm:t>
        <a:bodyPr/>
        <a:lstStyle/>
        <a:p>
          <a:r>
            <a:rPr lang="de-DE" sz="1000" b="1" dirty="0"/>
            <a:t>rechtlich</a:t>
          </a:r>
          <a:endParaRPr lang="de-DE" sz="1000" dirty="0"/>
        </a:p>
      </dgm:t>
    </dgm:pt>
    <dgm:pt modelId="{ECCA35FE-00FD-4DA4-B90B-C4CF7296A93D}" type="parTrans" cxnId="{25A8F286-F887-4B21-A148-15C8531044F4}">
      <dgm:prSet/>
      <dgm:spPr/>
      <dgm:t>
        <a:bodyPr/>
        <a:lstStyle/>
        <a:p>
          <a:endParaRPr lang="de-DE" sz="2000"/>
        </a:p>
      </dgm:t>
    </dgm:pt>
    <dgm:pt modelId="{EA116FB7-BCFA-4E19-8204-93C80EE27011}" type="sibTrans" cxnId="{25A8F286-F887-4B21-A148-15C8531044F4}">
      <dgm:prSet/>
      <dgm:spPr/>
      <dgm:t>
        <a:bodyPr/>
        <a:lstStyle/>
        <a:p>
          <a:endParaRPr lang="de-DE" sz="2000"/>
        </a:p>
      </dgm:t>
    </dgm:pt>
    <dgm:pt modelId="{2B373B5B-18D7-4488-81A4-EE7610567667}">
      <dgm:prSet custT="1"/>
      <dgm:spPr/>
      <dgm:t>
        <a:bodyPr/>
        <a:lstStyle/>
        <a:p>
          <a:r>
            <a:rPr lang="de-DE" sz="1000" b="1" dirty="0"/>
            <a:t>aus Nutzersicht</a:t>
          </a:r>
          <a:endParaRPr lang="de-DE" sz="1000" dirty="0"/>
        </a:p>
      </dgm:t>
    </dgm:pt>
    <dgm:pt modelId="{7FB8A133-500E-4999-BBC8-72CE4C1DD78D}" type="parTrans" cxnId="{349C31FE-B397-4E51-BDEF-303E6C739957}">
      <dgm:prSet/>
      <dgm:spPr/>
      <dgm:t>
        <a:bodyPr/>
        <a:lstStyle/>
        <a:p>
          <a:endParaRPr lang="de-DE" sz="2000"/>
        </a:p>
      </dgm:t>
    </dgm:pt>
    <dgm:pt modelId="{E541A1A5-16B2-45CF-AF08-3F2D94EF20E9}" type="sibTrans" cxnId="{349C31FE-B397-4E51-BDEF-303E6C739957}">
      <dgm:prSet/>
      <dgm:spPr/>
      <dgm:t>
        <a:bodyPr/>
        <a:lstStyle/>
        <a:p>
          <a:endParaRPr lang="de-DE" sz="2000"/>
        </a:p>
      </dgm:t>
    </dgm:pt>
    <dgm:pt modelId="{5243B2D0-A578-4044-B246-B4528EE1D5BE}">
      <dgm:prSet custT="1"/>
      <dgm:spPr/>
      <dgm:t>
        <a:bodyPr anchor="ctr" anchorCtr="0"/>
        <a:lstStyle/>
        <a:p>
          <a:r>
            <a:rPr lang="de-DE" sz="1000" dirty="0"/>
            <a:t> ein gesteuerter Prozess</a:t>
          </a:r>
        </a:p>
      </dgm:t>
    </dgm:pt>
    <dgm:pt modelId="{1BC39076-1DEA-4426-8758-0CAEBC9084A2}" type="parTrans" cxnId="{6570678A-7A8F-484F-ADB3-F07C8658BED0}">
      <dgm:prSet/>
      <dgm:spPr/>
      <dgm:t>
        <a:bodyPr/>
        <a:lstStyle/>
        <a:p>
          <a:endParaRPr lang="de-DE" sz="2000"/>
        </a:p>
      </dgm:t>
    </dgm:pt>
    <dgm:pt modelId="{882E0324-08CE-4BFA-9D4C-18103BE07FFD}" type="sibTrans" cxnId="{6570678A-7A8F-484F-ADB3-F07C8658BED0}">
      <dgm:prSet/>
      <dgm:spPr/>
      <dgm:t>
        <a:bodyPr/>
        <a:lstStyle/>
        <a:p>
          <a:endParaRPr lang="de-DE" sz="2000"/>
        </a:p>
      </dgm:t>
    </dgm:pt>
    <dgm:pt modelId="{3FD2D834-7B8E-44CB-B35D-64936689F350}">
      <dgm:prSet custT="1"/>
      <dgm:spPr/>
      <dgm:t>
        <a:bodyPr anchor="ctr" anchorCtr="0"/>
        <a:lstStyle/>
        <a:p>
          <a:r>
            <a:rPr lang="de-DE" sz="1000" dirty="0"/>
            <a:t> ein sich nachfrage-orientiert entwickelndes System</a:t>
          </a:r>
        </a:p>
      </dgm:t>
    </dgm:pt>
    <dgm:pt modelId="{B1A4ED9B-A171-444D-8AC3-8A70D465FE62}" type="parTrans" cxnId="{08D621F8-D182-4281-AC96-743CED45B480}">
      <dgm:prSet/>
      <dgm:spPr/>
      <dgm:t>
        <a:bodyPr/>
        <a:lstStyle/>
        <a:p>
          <a:endParaRPr lang="de-DE" sz="2000"/>
        </a:p>
      </dgm:t>
    </dgm:pt>
    <dgm:pt modelId="{E38F1F8B-03EF-4BB5-8AED-C6EA193EA904}" type="sibTrans" cxnId="{08D621F8-D182-4281-AC96-743CED45B480}">
      <dgm:prSet/>
      <dgm:spPr/>
      <dgm:t>
        <a:bodyPr/>
        <a:lstStyle/>
        <a:p>
          <a:endParaRPr lang="de-DE" sz="2000"/>
        </a:p>
      </dgm:t>
    </dgm:pt>
    <dgm:pt modelId="{1FA8496C-CA3F-465C-8A80-DCDF4892CE9B}">
      <dgm:prSet custT="1"/>
      <dgm:spPr/>
      <dgm:t>
        <a:bodyPr anchor="ctr" anchorCtr="0"/>
        <a:lstStyle/>
        <a:p>
          <a:r>
            <a:rPr lang="de-DE" sz="1000" b="1" dirty="0"/>
            <a:t> </a:t>
          </a:r>
          <a:r>
            <a:rPr lang="de-DE" sz="1000" b="0" dirty="0"/>
            <a:t>e</a:t>
          </a:r>
          <a:r>
            <a:rPr lang="de-DE" sz="1000" dirty="0"/>
            <a:t>in Kompetenz-netzwerk</a:t>
          </a:r>
        </a:p>
      </dgm:t>
    </dgm:pt>
    <dgm:pt modelId="{73B913E4-736F-47F6-B13F-DBCE2C513568}" type="parTrans" cxnId="{AD17DF00-9EE2-459D-9351-B8C0AF2BF33A}">
      <dgm:prSet/>
      <dgm:spPr/>
      <dgm:t>
        <a:bodyPr/>
        <a:lstStyle/>
        <a:p>
          <a:endParaRPr lang="de-DE" sz="2000"/>
        </a:p>
      </dgm:t>
    </dgm:pt>
    <dgm:pt modelId="{24764AB5-2F95-4917-9401-B7D9D1C28760}" type="sibTrans" cxnId="{AD17DF00-9EE2-459D-9351-B8C0AF2BF33A}">
      <dgm:prSet/>
      <dgm:spPr/>
      <dgm:t>
        <a:bodyPr/>
        <a:lstStyle/>
        <a:p>
          <a:endParaRPr lang="de-DE" sz="2000"/>
        </a:p>
      </dgm:t>
    </dgm:pt>
    <dgm:pt modelId="{6462B5C5-6692-4432-9114-6A924A181766}">
      <dgm:prSet custT="1"/>
      <dgm:spPr/>
      <dgm:t>
        <a:bodyPr anchor="ctr" anchorCtr="0"/>
        <a:lstStyle/>
        <a:p>
          <a:r>
            <a:rPr lang="de-DE" sz="1000" dirty="0"/>
            <a:t> ein verteilter Verbund mit Knoten</a:t>
          </a:r>
        </a:p>
      </dgm:t>
    </dgm:pt>
    <dgm:pt modelId="{BEFD52DF-BB55-4FA7-B9D5-DDB9F59BF4E1}" type="parTrans" cxnId="{5BD238AF-6AC6-4E7A-886A-EA8538BE1F87}">
      <dgm:prSet/>
      <dgm:spPr/>
      <dgm:t>
        <a:bodyPr/>
        <a:lstStyle/>
        <a:p>
          <a:endParaRPr lang="de-DE" sz="2000"/>
        </a:p>
      </dgm:t>
    </dgm:pt>
    <dgm:pt modelId="{3173BD3C-9C07-4CF7-9769-FF585AE6C178}" type="sibTrans" cxnId="{5BD238AF-6AC6-4E7A-886A-EA8538BE1F87}">
      <dgm:prSet/>
      <dgm:spPr/>
      <dgm:t>
        <a:bodyPr/>
        <a:lstStyle/>
        <a:p>
          <a:endParaRPr lang="de-DE" sz="2000"/>
        </a:p>
      </dgm:t>
    </dgm:pt>
    <dgm:pt modelId="{CE465C42-8847-4A7D-B7C9-D6365AC9EADE}">
      <dgm:prSet custT="1"/>
      <dgm:spPr/>
      <dgm:t>
        <a:bodyPr anchor="ctr" anchorCtr="0"/>
        <a:lstStyle/>
        <a:p>
          <a:r>
            <a:rPr lang="de-DE" sz="1000" dirty="0"/>
            <a:t> eine Instanz, deren Regeln man sich zu eigen macht</a:t>
          </a:r>
        </a:p>
      </dgm:t>
    </dgm:pt>
    <dgm:pt modelId="{83E81F9E-582D-46AF-9475-6A44155C5151}" type="parTrans" cxnId="{88230094-B77A-40B3-A455-D383EF76E923}">
      <dgm:prSet/>
      <dgm:spPr/>
      <dgm:t>
        <a:bodyPr/>
        <a:lstStyle/>
        <a:p>
          <a:endParaRPr lang="de-DE" sz="2000"/>
        </a:p>
      </dgm:t>
    </dgm:pt>
    <dgm:pt modelId="{7F444A3B-28AE-4B04-ABF1-7D0E0242750E}" type="sibTrans" cxnId="{88230094-B77A-40B3-A455-D383EF76E923}">
      <dgm:prSet/>
      <dgm:spPr/>
      <dgm:t>
        <a:bodyPr/>
        <a:lstStyle/>
        <a:p>
          <a:endParaRPr lang="de-DE" sz="2000"/>
        </a:p>
      </dgm:t>
    </dgm:pt>
    <dgm:pt modelId="{6287BDA1-9256-45F6-AB92-66482711F9A0}">
      <dgm:prSet custT="1"/>
      <dgm:spPr/>
      <dgm:t>
        <a:bodyPr anchor="ctr" anchorCtr="0"/>
        <a:lstStyle/>
        <a:p>
          <a:r>
            <a:rPr lang="de-DE" sz="1000" dirty="0"/>
            <a:t> ein Dienste-Portfolio</a:t>
          </a:r>
        </a:p>
      </dgm:t>
    </dgm:pt>
    <dgm:pt modelId="{D7660BDF-2D3B-4913-ACBE-DE281B3D4495}" type="parTrans" cxnId="{99114EB3-6A2F-4542-BD04-370586E37AC6}">
      <dgm:prSet/>
      <dgm:spPr/>
      <dgm:t>
        <a:bodyPr/>
        <a:lstStyle/>
        <a:p>
          <a:endParaRPr lang="de-DE" sz="2000"/>
        </a:p>
      </dgm:t>
    </dgm:pt>
    <dgm:pt modelId="{9975874F-5572-45A4-8995-D8B6763B31E5}" type="sibTrans" cxnId="{99114EB3-6A2F-4542-BD04-370586E37AC6}">
      <dgm:prSet/>
      <dgm:spPr/>
      <dgm:t>
        <a:bodyPr/>
        <a:lstStyle/>
        <a:p>
          <a:endParaRPr lang="de-DE" sz="2000"/>
        </a:p>
      </dgm:t>
    </dgm:pt>
    <dgm:pt modelId="{4C2ABC7D-06D3-455A-8BB9-B8A065C22381}" type="pres">
      <dgm:prSet presAssocID="{4A76BE02-9764-47E1-A3E4-BD0310625582}" presName="Name0" presStyleCnt="0">
        <dgm:presLayoutVars>
          <dgm:dir/>
          <dgm:animLvl val="lvl"/>
          <dgm:resizeHandles val="exact"/>
        </dgm:presLayoutVars>
      </dgm:prSet>
      <dgm:spPr/>
    </dgm:pt>
    <dgm:pt modelId="{7F8EE71E-8D65-497A-85B2-FA6D2B74BC72}" type="pres">
      <dgm:prSet presAssocID="{CBFF3A60-B87A-46F7-A79F-366DE3BF6BBC}" presName="composite" presStyleCnt="0"/>
      <dgm:spPr/>
    </dgm:pt>
    <dgm:pt modelId="{5D00C123-60B1-419E-89EA-BD0B2D38D797}" type="pres">
      <dgm:prSet presAssocID="{CBFF3A60-B87A-46F7-A79F-366DE3BF6BBC}" presName="parTx" presStyleLbl="alignNode1" presStyleIdx="0" presStyleCnt="6" custScaleX="263502" custScaleY="172178" custLinFactY="-100000" custLinFactNeighborX="-1108" custLinFactNeighborY="-107137">
        <dgm:presLayoutVars>
          <dgm:chMax val="0"/>
          <dgm:chPref val="0"/>
          <dgm:bulletEnabled val="1"/>
        </dgm:presLayoutVars>
      </dgm:prSet>
      <dgm:spPr/>
    </dgm:pt>
    <dgm:pt modelId="{9EE56D15-3AE6-4FFD-88A7-48F11A283FE3}" type="pres">
      <dgm:prSet presAssocID="{CBFF3A60-B87A-46F7-A79F-366DE3BF6BBC}" presName="desTx" presStyleLbl="alignAccFollowNode1" presStyleIdx="0" presStyleCnt="6" custScaleX="215748" custScaleY="67596" custLinFactNeighborX="-5072" custLinFactNeighborY="-30843">
        <dgm:presLayoutVars>
          <dgm:bulletEnabled val="1"/>
        </dgm:presLayoutVars>
      </dgm:prSet>
      <dgm:spPr/>
    </dgm:pt>
    <dgm:pt modelId="{43FB3A85-C86B-4E85-9F6C-D95963A30BD3}" type="pres">
      <dgm:prSet presAssocID="{56795BF1-7967-48D9-9D11-FDAD253873EE}" presName="space" presStyleCnt="0"/>
      <dgm:spPr/>
    </dgm:pt>
    <dgm:pt modelId="{48608869-9DF4-4A78-ABDF-EED8CEB1C947}" type="pres">
      <dgm:prSet presAssocID="{F95E86CC-237F-42C3-A91A-770590A1131C}" presName="composite" presStyleCnt="0"/>
      <dgm:spPr/>
    </dgm:pt>
    <dgm:pt modelId="{B54D01AA-CCAF-41D3-ABD2-DE597ACBFA6E}" type="pres">
      <dgm:prSet presAssocID="{F95E86CC-237F-42C3-A91A-770590A1131C}" presName="parTx" presStyleLbl="alignNode1" presStyleIdx="1" presStyleCnt="6" custScaleX="263502" custScaleY="172178" custLinFactY="-100000" custLinFactNeighborX="-6812" custLinFactNeighborY="-107137">
        <dgm:presLayoutVars>
          <dgm:chMax val="0"/>
          <dgm:chPref val="0"/>
          <dgm:bulletEnabled val="1"/>
        </dgm:presLayoutVars>
      </dgm:prSet>
      <dgm:spPr/>
    </dgm:pt>
    <dgm:pt modelId="{6379777A-290E-47BC-B550-23CDECEAC6DF}" type="pres">
      <dgm:prSet presAssocID="{F95E86CC-237F-42C3-A91A-770590A1131C}" presName="desTx" presStyleLbl="alignAccFollowNode1" presStyleIdx="1" presStyleCnt="6" custScaleX="215748" custScaleY="67596" custLinFactNeighborX="-5072" custLinFactNeighborY="-30843">
        <dgm:presLayoutVars>
          <dgm:bulletEnabled val="1"/>
        </dgm:presLayoutVars>
      </dgm:prSet>
      <dgm:spPr/>
    </dgm:pt>
    <dgm:pt modelId="{0AD1E677-8999-414A-AE0D-AB4D266F51FE}" type="pres">
      <dgm:prSet presAssocID="{E0881181-C5E6-488C-8D10-44B30D445B5B}" presName="space" presStyleCnt="0"/>
      <dgm:spPr/>
    </dgm:pt>
    <dgm:pt modelId="{D0E4D714-3F84-4584-B6FE-6098DF9F1135}" type="pres">
      <dgm:prSet presAssocID="{7A709F2E-69FC-42C2-8D0D-1C52C5DFBF5D}" presName="composite" presStyleCnt="0"/>
      <dgm:spPr/>
    </dgm:pt>
    <dgm:pt modelId="{9DF8F4E4-B848-4FA7-BA7F-B425437F4D0C}" type="pres">
      <dgm:prSet presAssocID="{7A709F2E-69FC-42C2-8D0D-1C52C5DFBF5D}" presName="parTx" presStyleLbl="alignNode1" presStyleIdx="2" presStyleCnt="6" custScaleX="263502" custScaleY="172178" custLinFactY="-100000" custLinFactNeighborX="-6812" custLinFactNeighborY="-107137">
        <dgm:presLayoutVars>
          <dgm:chMax val="0"/>
          <dgm:chPref val="0"/>
          <dgm:bulletEnabled val="1"/>
        </dgm:presLayoutVars>
      </dgm:prSet>
      <dgm:spPr/>
    </dgm:pt>
    <dgm:pt modelId="{98D5B007-A5C8-417A-B3D8-6572ADF13D47}" type="pres">
      <dgm:prSet presAssocID="{7A709F2E-69FC-42C2-8D0D-1C52C5DFBF5D}" presName="desTx" presStyleLbl="alignAccFollowNode1" presStyleIdx="2" presStyleCnt="6" custScaleX="215748" custScaleY="67596" custLinFactNeighborX="-5072" custLinFactNeighborY="-30843">
        <dgm:presLayoutVars>
          <dgm:bulletEnabled val="1"/>
        </dgm:presLayoutVars>
      </dgm:prSet>
      <dgm:spPr/>
    </dgm:pt>
    <dgm:pt modelId="{C76457F7-CACF-4285-9C2A-7099267E2814}" type="pres">
      <dgm:prSet presAssocID="{6054FEFF-11EF-4BAF-A219-133C9EA09A2C}" presName="space" presStyleCnt="0"/>
      <dgm:spPr/>
    </dgm:pt>
    <dgm:pt modelId="{B6FB0339-43FF-4A0C-9D4B-06BC0163B50E}" type="pres">
      <dgm:prSet presAssocID="{73347A2B-36BC-41B6-AD6B-BAAA63CE06EA}" presName="composite" presStyleCnt="0"/>
      <dgm:spPr/>
    </dgm:pt>
    <dgm:pt modelId="{564BB932-6C89-4CAC-90B9-ACCB6927D961}" type="pres">
      <dgm:prSet presAssocID="{73347A2B-36BC-41B6-AD6B-BAAA63CE06EA}" presName="parTx" presStyleLbl="alignNode1" presStyleIdx="3" presStyleCnt="6" custScaleX="263502" custScaleY="172178" custLinFactY="-100000" custLinFactNeighborX="-6812" custLinFactNeighborY="-107137">
        <dgm:presLayoutVars>
          <dgm:chMax val="0"/>
          <dgm:chPref val="0"/>
          <dgm:bulletEnabled val="1"/>
        </dgm:presLayoutVars>
      </dgm:prSet>
      <dgm:spPr/>
    </dgm:pt>
    <dgm:pt modelId="{9B352BDA-FAB2-441F-8129-C53E8B0499CA}" type="pres">
      <dgm:prSet presAssocID="{73347A2B-36BC-41B6-AD6B-BAAA63CE06EA}" presName="desTx" presStyleLbl="alignAccFollowNode1" presStyleIdx="3" presStyleCnt="6" custScaleX="215748" custScaleY="67596" custLinFactNeighborX="-5072" custLinFactNeighborY="-30843">
        <dgm:presLayoutVars>
          <dgm:bulletEnabled val="1"/>
        </dgm:presLayoutVars>
      </dgm:prSet>
      <dgm:spPr/>
    </dgm:pt>
    <dgm:pt modelId="{62B292F6-CB66-475C-AC15-1749DDFCEC22}" type="pres">
      <dgm:prSet presAssocID="{50627AAC-ACC2-4564-A4CB-40CF8321B8AC}" presName="space" presStyleCnt="0"/>
      <dgm:spPr/>
    </dgm:pt>
    <dgm:pt modelId="{21E369E0-683C-4146-981C-9F061FF6C146}" type="pres">
      <dgm:prSet presAssocID="{2EAE5EC7-A296-4CCF-A4DE-2471CE08B3F3}" presName="composite" presStyleCnt="0"/>
      <dgm:spPr/>
    </dgm:pt>
    <dgm:pt modelId="{42225979-8B6C-4EDB-BD65-6879BEBBA45D}" type="pres">
      <dgm:prSet presAssocID="{2EAE5EC7-A296-4CCF-A4DE-2471CE08B3F3}" presName="parTx" presStyleLbl="alignNode1" presStyleIdx="4" presStyleCnt="6" custScaleX="263502" custScaleY="172178" custLinFactY="-100000" custLinFactNeighborX="-6812" custLinFactNeighborY="-107137">
        <dgm:presLayoutVars>
          <dgm:chMax val="0"/>
          <dgm:chPref val="0"/>
          <dgm:bulletEnabled val="1"/>
        </dgm:presLayoutVars>
      </dgm:prSet>
      <dgm:spPr/>
    </dgm:pt>
    <dgm:pt modelId="{9FE0FF7F-D342-4636-A814-05DC1A2CAE3D}" type="pres">
      <dgm:prSet presAssocID="{2EAE5EC7-A296-4CCF-A4DE-2471CE08B3F3}" presName="desTx" presStyleLbl="alignAccFollowNode1" presStyleIdx="4" presStyleCnt="6" custScaleX="215748" custScaleY="67596" custLinFactNeighborX="-5072" custLinFactNeighborY="-30843">
        <dgm:presLayoutVars>
          <dgm:bulletEnabled val="1"/>
        </dgm:presLayoutVars>
      </dgm:prSet>
      <dgm:spPr/>
    </dgm:pt>
    <dgm:pt modelId="{C44C92CC-DDF3-420F-850D-F295B70FBE0B}" type="pres">
      <dgm:prSet presAssocID="{EA116FB7-BCFA-4E19-8204-93C80EE27011}" presName="space" presStyleCnt="0"/>
      <dgm:spPr/>
    </dgm:pt>
    <dgm:pt modelId="{E3E47032-99EF-42C9-B9F9-C87F703EB0FE}" type="pres">
      <dgm:prSet presAssocID="{2B373B5B-18D7-4488-81A4-EE7610567667}" presName="composite" presStyleCnt="0"/>
      <dgm:spPr/>
    </dgm:pt>
    <dgm:pt modelId="{FCF87517-9745-45F9-BBED-90C4DFDB2D8D}" type="pres">
      <dgm:prSet presAssocID="{2B373B5B-18D7-4488-81A4-EE7610567667}" presName="parTx" presStyleLbl="alignNode1" presStyleIdx="5" presStyleCnt="6" custScaleX="263502" custScaleY="172178" custLinFactY="-100000" custLinFactNeighborX="-6812" custLinFactNeighborY="-107137">
        <dgm:presLayoutVars>
          <dgm:chMax val="0"/>
          <dgm:chPref val="0"/>
          <dgm:bulletEnabled val="1"/>
        </dgm:presLayoutVars>
      </dgm:prSet>
      <dgm:spPr/>
    </dgm:pt>
    <dgm:pt modelId="{58C8978F-FC43-41CD-BACD-7FC15A093773}" type="pres">
      <dgm:prSet presAssocID="{2B373B5B-18D7-4488-81A4-EE7610567667}" presName="desTx" presStyleLbl="alignAccFollowNode1" presStyleIdx="5" presStyleCnt="6" custScaleX="215748" custScaleY="67596" custLinFactNeighborX="-5072" custLinFactNeighborY="-30843">
        <dgm:presLayoutVars>
          <dgm:bulletEnabled val="1"/>
        </dgm:presLayoutVars>
      </dgm:prSet>
      <dgm:spPr/>
    </dgm:pt>
  </dgm:ptLst>
  <dgm:cxnLst>
    <dgm:cxn modelId="{AD17DF00-9EE2-459D-9351-B8C0AF2BF33A}" srcId="{7A709F2E-69FC-42C2-8D0D-1C52C5DFBF5D}" destId="{1FA8496C-CA3F-465C-8A80-DCDF4892CE9B}" srcOrd="0" destOrd="0" parTransId="{73B913E4-736F-47F6-B13F-DBCE2C513568}" sibTransId="{24764AB5-2F95-4917-9401-B7D9D1C28760}"/>
    <dgm:cxn modelId="{304D472F-FE52-4453-949B-206DAE94B9EE}" type="presOf" srcId="{F95E86CC-237F-42C3-A91A-770590A1131C}" destId="{B54D01AA-CCAF-41D3-ABD2-DE597ACBFA6E}" srcOrd="0" destOrd="0" presId="urn:microsoft.com/office/officeart/2005/8/layout/hList1"/>
    <dgm:cxn modelId="{C57EA838-DDB1-4D4C-9D30-66A1724F2941}" type="presOf" srcId="{6287BDA1-9256-45F6-AB92-66482711F9A0}" destId="{58C8978F-FC43-41CD-BACD-7FC15A093773}" srcOrd="0" destOrd="0" presId="urn:microsoft.com/office/officeart/2005/8/layout/hList1"/>
    <dgm:cxn modelId="{C7E28D40-410D-4200-A970-CEEFBBAAE4E2}" srcId="{4A76BE02-9764-47E1-A3E4-BD0310625582}" destId="{7A709F2E-69FC-42C2-8D0D-1C52C5DFBF5D}" srcOrd="2" destOrd="0" parTransId="{35A56D83-C285-4AAE-859F-7C1BB8C36C7E}" sibTransId="{6054FEFF-11EF-4BAF-A219-133C9EA09A2C}"/>
    <dgm:cxn modelId="{CD005051-06AA-42A0-94D9-7A3D2C993915}" type="presOf" srcId="{73347A2B-36BC-41B6-AD6B-BAAA63CE06EA}" destId="{564BB932-6C89-4CAC-90B9-ACCB6927D961}" srcOrd="0" destOrd="0" presId="urn:microsoft.com/office/officeart/2005/8/layout/hList1"/>
    <dgm:cxn modelId="{930BAF59-7E57-42EF-B03C-A5C3F3D4499A}" type="presOf" srcId="{CE465C42-8847-4A7D-B7C9-D6365AC9EADE}" destId="{9FE0FF7F-D342-4636-A814-05DC1A2CAE3D}" srcOrd="0" destOrd="0" presId="urn:microsoft.com/office/officeart/2005/8/layout/hList1"/>
    <dgm:cxn modelId="{F69B825B-3B07-43D3-A729-B8BFE1F9B94B}" type="presOf" srcId="{CBFF3A60-B87A-46F7-A79F-366DE3BF6BBC}" destId="{5D00C123-60B1-419E-89EA-BD0B2D38D797}" srcOrd="0" destOrd="0" presId="urn:microsoft.com/office/officeart/2005/8/layout/hList1"/>
    <dgm:cxn modelId="{A392E96B-6FCB-41D6-A2E6-298E8B69B797}" srcId="{4A76BE02-9764-47E1-A3E4-BD0310625582}" destId="{F95E86CC-237F-42C3-A91A-770590A1131C}" srcOrd="1" destOrd="0" parTransId="{E1C88B20-EF6C-4812-A405-AECB1652A9E9}" sibTransId="{E0881181-C5E6-488C-8D10-44B30D445B5B}"/>
    <dgm:cxn modelId="{1E491170-1B34-4A5C-87ED-8AB39394A20C}" srcId="{4A76BE02-9764-47E1-A3E4-BD0310625582}" destId="{73347A2B-36BC-41B6-AD6B-BAAA63CE06EA}" srcOrd="3" destOrd="0" parTransId="{F9C60605-CBB1-435A-B1EC-C54BAC745F4F}" sibTransId="{50627AAC-ACC2-4564-A4CB-40CF8321B8AC}"/>
    <dgm:cxn modelId="{A2D21B75-E313-4008-932E-2B035E670172}" type="presOf" srcId="{3FD2D834-7B8E-44CB-B35D-64936689F350}" destId="{6379777A-290E-47BC-B550-23CDECEAC6DF}" srcOrd="0" destOrd="0" presId="urn:microsoft.com/office/officeart/2005/8/layout/hList1"/>
    <dgm:cxn modelId="{25A8F286-F887-4B21-A148-15C8531044F4}" srcId="{4A76BE02-9764-47E1-A3E4-BD0310625582}" destId="{2EAE5EC7-A296-4CCF-A4DE-2471CE08B3F3}" srcOrd="4" destOrd="0" parTransId="{ECCA35FE-00FD-4DA4-B90B-C4CF7296A93D}" sibTransId="{EA116FB7-BCFA-4E19-8204-93C80EE27011}"/>
    <dgm:cxn modelId="{6570678A-7A8F-484F-ADB3-F07C8658BED0}" srcId="{CBFF3A60-B87A-46F7-A79F-366DE3BF6BBC}" destId="{5243B2D0-A578-4044-B246-B4528EE1D5BE}" srcOrd="0" destOrd="0" parTransId="{1BC39076-1DEA-4426-8758-0CAEBC9084A2}" sibTransId="{882E0324-08CE-4BFA-9D4C-18103BE07FFD}"/>
    <dgm:cxn modelId="{E808528D-6EE7-441A-B9DA-128612E2EF8D}" type="presOf" srcId="{2B373B5B-18D7-4488-81A4-EE7610567667}" destId="{FCF87517-9745-45F9-BBED-90C4DFDB2D8D}" srcOrd="0" destOrd="0" presId="urn:microsoft.com/office/officeart/2005/8/layout/hList1"/>
    <dgm:cxn modelId="{88230094-B77A-40B3-A455-D383EF76E923}" srcId="{2EAE5EC7-A296-4CCF-A4DE-2471CE08B3F3}" destId="{CE465C42-8847-4A7D-B7C9-D6365AC9EADE}" srcOrd="0" destOrd="0" parTransId="{83E81F9E-582D-46AF-9475-6A44155C5151}" sibTransId="{7F444A3B-28AE-4B04-ABF1-7D0E0242750E}"/>
    <dgm:cxn modelId="{BFE2E8AA-A50D-43C4-9BFF-01E2F4D1F18C}" type="presOf" srcId="{7A709F2E-69FC-42C2-8D0D-1C52C5DFBF5D}" destId="{9DF8F4E4-B848-4FA7-BA7F-B425437F4D0C}" srcOrd="0" destOrd="0" presId="urn:microsoft.com/office/officeart/2005/8/layout/hList1"/>
    <dgm:cxn modelId="{5BD238AF-6AC6-4E7A-886A-EA8538BE1F87}" srcId="{73347A2B-36BC-41B6-AD6B-BAAA63CE06EA}" destId="{6462B5C5-6692-4432-9114-6A924A181766}" srcOrd="0" destOrd="0" parTransId="{BEFD52DF-BB55-4FA7-B9D5-DDB9F59BF4E1}" sibTransId="{3173BD3C-9C07-4CF7-9769-FF585AE6C178}"/>
    <dgm:cxn modelId="{99114EB3-6A2F-4542-BD04-370586E37AC6}" srcId="{2B373B5B-18D7-4488-81A4-EE7610567667}" destId="{6287BDA1-9256-45F6-AB92-66482711F9A0}" srcOrd="0" destOrd="0" parTransId="{D7660BDF-2D3B-4913-ACBE-DE281B3D4495}" sibTransId="{9975874F-5572-45A4-8995-D8B6763B31E5}"/>
    <dgm:cxn modelId="{42252DCF-C975-4E58-8596-272FE1C726DE}" type="presOf" srcId="{6462B5C5-6692-4432-9114-6A924A181766}" destId="{9B352BDA-FAB2-441F-8129-C53E8B0499CA}" srcOrd="0" destOrd="0" presId="urn:microsoft.com/office/officeart/2005/8/layout/hList1"/>
    <dgm:cxn modelId="{C9C777D0-DA87-4D3C-A089-034270FAAB31}" type="presOf" srcId="{5243B2D0-A578-4044-B246-B4528EE1D5BE}" destId="{9EE56D15-3AE6-4FFD-88A7-48F11A283FE3}" srcOrd="0" destOrd="0" presId="urn:microsoft.com/office/officeart/2005/8/layout/hList1"/>
    <dgm:cxn modelId="{407BDEEC-F6C1-4079-8B93-D8713B3157D9}" type="presOf" srcId="{2EAE5EC7-A296-4CCF-A4DE-2471CE08B3F3}" destId="{42225979-8B6C-4EDB-BD65-6879BEBBA45D}" srcOrd="0" destOrd="0" presId="urn:microsoft.com/office/officeart/2005/8/layout/hList1"/>
    <dgm:cxn modelId="{0C7F0FF0-1803-4436-B6FE-059839BF0DA9}" srcId="{4A76BE02-9764-47E1-A3E4-BD0310625582}" destId="{CBFF3A60-B87A-46F7-A79F-366DE3BF6BBC}" srcOrd="0" destOrd="0" parTransId="{D3080488-4D69-4F9E-8419-7E679F9FEB5A}" sibTransId="{56795BF1-7967-48D9-9D11-FDAD253873EE}"/>
    <dgm:cxn modelId="{89EA65F3-3FCF-430D-8D98-E536338B0538}" type="presOf" srcId="{4A76BE02-9764-47E1-A3E4-BD0310625582}" destId="{4C2ABC7D-06D3-455A-8BB9-B8A065C22381}" srcOrd="0" destOrd="0" presId="urn:microsoft.com/office/officeart/2005/8/layout/hList1"/>
    <dgm:cxn modelId="{08D621F8-D182-4281-AC96-743CED45B480}" srcId="{F95E86CC-237F-42C3-A91A-770590A1131C}" destId="{3FD2D834-7B8E-44CB-B35D-64936689F350}" srcOrd="0" destOrd="0" parTransId="{B1A4ED9B-A171-444D-8AC3-8A70D465FE62}" sibTransId="{E38F1F8B-03EF-4BB5-8AED-C6EA193EA904}"/>
    <dgm:cxn modelId="{95692FFC-326D-47A5-9669-5804AC68947B}" type="presOf" srcId="{1FA8496C-CA3F-465C-8A80-DCDF4892CE9B}" destId="{98D5B007-A5C8-417A-B3D8-6572ADF13D47}" srcOrd="0" destOrd="0" presId="urn:microsoft.com/office/officeart/2005/8/layout/hList1"/>
    <dgm:cxn modelId="{349C31FE-B397-4E51-BDEF-303E6C739957}" srcId="{4A76BE02-9764-47E1-A3E4-BD0310625582}" destId="{2B373B5B-18D7-4488-81A4-EE7610567667}" srcOrd="5" destOrd="0" parTransId="{7FB8A133-500E-4999-BBC8-72CE4C1DD78D}" sibTransId="{E541A1A5-16B2-45CF-AF08-3F2D94EF20E9}"/>
    <dgm:cxn modelId="{30BF8AE5-3B41-4CFE-9AA9-70BA1A60F9A3}" type="presParOf" srcId="{4C2ABC7D-06D3-455A-8BB9-B8A065C22381}" destId="{7F8EE71E-8D65-497A-85B2-FA6D2B74BC72}" srcOrd="0" destOrd="0" presId="urn:microsoft.com/office/officeart/2005/8/layout/hList1"/>
    <dgm:cxn modelId="{F235FEB4-74FA-45F7-8687-13A283701A88}" type="presParOf" srcId="{7F8EE71E-8D65-497A-85B2-FA6D2B74BC72}" destId="{5D00C123-60B1-419E-89EA-BD0B2D38D797}" srcOrd="0" destOrd="0" presId="urn:microsoft.com/office/officeart/2005/8/layout/hList1"/>
    <dgm:cxn modelId="{15EFAAE1-08FA-4369-A30A-02D39153CEF6}" type="presParOf" srcId="{7F8EE71E-8D65-497A-85B2-FA6D2B74BC72}" destId="{9EE56D15-3AE6-4FFD-88A7-48F11A283FE3}" srcOrd="1" destOrd="0" presId="urn:microsoft.com/office/officeart/2005/8/layout/hList1"/>
    <dgm:cxn modelId="{D0A71367-D0EC-4A03-9FDA-47AE02D7ABCD}" type="presParOf" srcId="{4C2ABC7D-06D3-455A-8BB9-B8A065C22381}" destId="{43FB3A85-C86B-4E85-9F6C-D95963A30BD3}" srcOrd="1" destOrd="0" presId="urn:microsoft.com/office/officeart/2005/8/layout/hList1"/>
    <dgm:cxn modelId="{D744FE6E-210D-4BCE-B7EA-EEB035CE03FD}" type="presParOf" srcId="{4C2ABC7D-06D3-455A-8BB9-B8A065C22381}" destId="{48608869-9DF4-4A78-ABDF-EED8CEB1C947}" srcOrd="2" destOrd="0" presId="urn:microsoft.com/office/officeart/2005/8/layout/hList1"/>
    <dgm:cxn modelId="{7F53ED2E-45A5-4263-ADA2-4C22ECD1C911}" type="presParOf" srcId="{48608869-9DF4-4A78-ABDF-EED8CEB1C947}" destId="{B54D01AA-CCAF-41D3-ABD2-DE597ACBFA6E}" srcOrd="0" destOrd="0" presId="urn:microsoft.com/office/officeart/2005/8/layout/hList1"/>
    <dgm:cxn modelId="{2B5F489D-FBBD-4B82-8F52-74C1D20BEAA1}" type="presParOf" srcId="{48608869-9DF4-4A78-ABDF-EED8CEB1C947}" destId="{6379777A-290E-47BC-B550-23CDECEAC6DF}" srcOrd="1" destOrd="0" presId="urn:microsoft.com/office/officeart/2005/8/layout/hList1"/>
    <dgm:cxn modelId="{D47125D8-02FB-4512-A428-8E6BEC8F8E63}" type="presParOf" srcId="{4C2ABC7D-06D3-455A-8BB9-B8A065C22381}" destId="{0AD1E677-8999-414A-AE0D-AB4D266F51FE}" srcOrd="3" destOrd="0" presId="urn:microsoft.com/office/officeart/2005/8/layout/hList1"/>
    <dgm:cxn modelId="{ED79804F-9A63-4ADF-A077-9AB441A14C1A}" type="presParOf" srcId="{4C2ABC7D-06D3-455A-8BB9-B8A065C22381}" destId="{D0E4D714-3F84-4584-B6FE-6098DF9F1135}" srcOrd="4" destOrd="0" presId="urn:microsoft.com/office/officeart/2005/8/layout/hList1"/>
    <dgm:cxn modelId="{D0675828-A315-4F0D-91FF-3EB27E1D5E9A}" type="presParOf" srcId="{D0E4D714-3F84-4584-B6FE-6098DF9F1135}" destId="{9DF8F4E4-B848-4FA7-BA7F-B425437F4D0C}" srcOrd="0" destOrd="0" presId="urn:microsoft.com/office/officeart/2005/8/layout/hList1"/>
    <dgm:cxn modelId="{035D9270-CE66-4CF7-8052-2FB950FEF02B}" type="presParOf" srcId="{D0E4D714-3F84-4584-B6FE-6098DF9F1135}" destId="{98D5B007-A5C8-417A-B3D8-6572ADF13D47}" srcOrd="1" destOrd="0" presId="urn:microsoft.com/office/officeart/2005/8/layout/hList1"/>
    <dgm:cxn modelId="{CA5AB7A6-EBA1-4E45-BF89-2583DC4B8ECE}" type="presParOf" srcId="{4C2ABC7D-06D3-455A-8BB9-B8A065C22381}" destId="{C76457F7-CACF-4285-9C2A-7099267E2814}" srcOrd="5" destOrd="0" presId="urn:microsoft.com/office/officeart/2005/8/layout/hList1"/>
    <dgm:cxn modelId="{E13B3FE4-02B1-48C5-924A-A6DF32AF1C3F}" type="presParOf" srcId="{4C2ABC7D-06D3-455A-8BB9-B8A065C22381}" destId="{B6FB0339-43FF-4A0C-9D4B-06BC0163B50E}" srcOrd="6" destOrd="0" presId="urn:microsoft.com/office/officeart/2005/8/layout/hList1"/>
    <dgm:cxn modelId="{F85E8C06-5C54-4E7C-84C7-ED13320109DA}" type="presParOf" srcId="{B6FB0339-43FF-4A0C-9D4B-06BC0163B50E}" destId="{564BB932-6C89-4CAC-90B9-ACCB6927D961}" srcOrd="0" destOrd="0" presId="urn:microsoft.com/office/officeart/2005/8/layout/hList1"/>
    <dgm:cxn modelId="{9DD4490E-8388-4A1D-B26A-F0D7B2D95621}" type="presParOf" srcId="{B6FB0339-43FF-4A0C-9D4B-06BC0163B50E}" destId="{9B352BDA-FAB2-441F-8129-C53E8B0499CA}" srcOrd="1" destOrd="0" presId="urn:microsoft.com/office/officeart/2005/8/layout/hList1"/>
    <dgm:cxn modelId="{5D1EEE29-2B23-4F2D-821C-33D4810702FC}" type="presParOf" srcId="{4C2ABC7D-06D3-455A-8BB9-B8A065C22381}" destId="{62B292F6-CB66-475C-AC15-1749DDFCEC22}" srcOrd="7" destOrd="0" presId="urn:microsoft.com/office/officeart/2005/8/layout/hList1"/>
    <dgm:cxn modelId="{34882F92-4597-4DC0-8E50-8D28F36167DF}" type="presParOf" srcId="{4C2ABC7D-06D3-455A-8BB9-B8A065C22381}" destId="{21E369E0-683C-4146-981C-9F061FF6C146}" srcOrd="8" destOrd="0" presId="urn:microsoft.com/office/officeart/2005/8/layout/hList1"/>
    <dgm:cxn modelId="{44389976-67FA-4021-84B5-EC2792228660}" type="presParOf" srcId="{21E369E0-683C-4146-981C-9F061FF6C146}" destId="{42225979-8B6C-4EDB-BD65-6879BEBBA45D}" srcOrd="0" destOrd="0" presId="urn:microsoft.com/office/officeart/2005/8/layout/hList1"/>
    <dgm:cxn modelId="{06E970E6-6E74-4B7D-8DE9-4506D72495B5}" type="presParOf" srcId="{21E369E0-683C-4146-981C-9F061FF6C146}" destId="{9FE0FF7F-D342-4636-A814-05DC1A2CAE3D}" srcOrd="1" destOrd="0" presId="urn:microsoft.com/office/officeart/2005/8/layout/hList1"/>
    <dgm:cxn modelId="{4B69A991-D5B7-44AA-A270-79BFBC8ABF1D}" type="presParOf" srcId="{4C2ABC7D-06D3-455A-8BB9-B8A065C22381}" destId="{C44C92CC-DDF3-420F-850D-F295B70FBE0B}" srcOrd="9" destOrd="0" presId="urn:microsoft.com/office/officeart/2005/8/layout/hList1"/>
    <dgm:cxn modelId="{8EFFE5E3-FE89-4068-8FBD-39F05CF9C845}" type="presParOf" srcId="{4C2ABC7D-06D3-455A-8BB9-B8A065C22381}" destId="{E3E47032-99EF-42C9-B9F9-C87F703EB0FE}" srcOrd="10" destOrd="0" presId="urn:microsoft.com/office/officeart/2005/8/layout/hList1"/>
    <dgm:cxn modelId="{7C11A1FC-3A3A-4EB2-B844-35480A57DDB0}" type="presParOf" srcId="{E3E47032-99EF-42C9-B9F9-C87F703EB0FE}" destId="{FCF87517-9745-45F9-BBED-90C4DFDB2D8D}" srcOrd="0" destOrd="0" presId="urn:microsoft.com/office/officeart/2005/8/layout/hList1"/>
    <dgm:cxn modelId="{27897CBA-C2C9-4A9E-8A88-B102768B8F66}" type="presParOf" srcId="{E3E47032-99EF-42C9-B9F9-C87F703EB0FE}" destId="{58C8978F-FC43-41CD-BACD-7FC15A09377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543DCE-17E3-43DE-AF01-6984856557CF}" type="doc">
      <dgm:prSet loTypeId="urn:microsoft.com/office/officeart/2005/8/layout/vList5" loCatId="list" qsTypeId="urn:microsoft.com/office/officeart/2005/8/quickstyle/simple5" qsCatId="simple" csTypeId="urn:microsoft.com/office/officeart/2005/8/colors/accent0_3" csCatId="mainScheme" phldr="1"/>
      <dgm:spPr/>
      <dgm:t>
        <a:bodyPr/>
        <a:lstStyle/>
        <a:p>
          <a:endParaRPr lang="de-DE"/>
        </a:p>
      </dgm:t>
    </dgm:pt>
    <dgm:pt modelId="{83B0EED3-9171-42F4-A495-2E1661EA2F04}">
      <dgm:prSet custT="1"/>
      <dgm:spPr/>
      <dgm:t>
        <a:bodyPr/>
        <a:lstStyle/>
        <a:p>
          <a:r>
            <a:rPr lang="de-DE" sz="1600" b="1" dirty="0"/>
            <a:t>Nutzer</a:t>
          </a:r>
          <a:endParaRPr lang="de-DE" sz="1600" dirty="0"/>
        </a:p>
      </dgm:t>
    </dgm:pt>
    <dgm:pt modelId="{7EF462C1-9ABD-4831-A1F3-D89960A72C00}" type="parTrans" cxnId="{2A4281E0-0525-4B4A-A298-DE7F3CB4A079}">
      <dgm:prSet/>
      <dgm:spPr/>
      <dgm:t>
        <a:bodyPr/>
        <a:lstStyle/>
        <a:p>
          <a:endParaRPr lang="de-DE"/>
        </a:p>
      </dgm:t>
    </dgm:pt>
    <dgm:pt modelId="{EDD4E63F-A33D-4914-A446-F53B882D8D67}" type="sibTrans" cxnId="{2A4281E0-0525-4B4A-A298-DE7F3CB4A079}">
      <dgm:prSet/>
      <dgm:spPr/>
      <dgm:t>
        <a:bodyPr/>
        <a:lstStyle/>
        <a:p>
          <a:endParaRPr lang="de-DE"/>
        </a:p>
      </dgm:t>
    </dgm:pt>
    <dgm:pt modelId="{CD80521C-A132-44B6-A0B8-84F703CB4BAA}">
      <dgm:prSet custT="1"/>
      <dgm:spPr/>
      <dgm:t>
        <a:bodyPr/>
        <a:lstStyle/>
        <a:p>
          <a:r>
            <a:rPr lang="de-DE" sz="1600" b="1" dirty="0"/>
            <a:t>Einstiegsphasen</a:t>
          </a:r>
          <a:endParaRPr lang="de-DE" sz="1600" dirty="0"/>
        </a:p>
      </dgm:t>
    </dgm:pt>
    <dgm:pt modelId="{FA6F8613-988F-4DCA-ACE9-DB953E4BC585}" type="parTrans" cxnId="{A3B08872-E29F-4E57-953B-EB7F87040135}">
      <dgm:prSet/>
      <dgm:spPr/>
      <dgm:t>
        <a:bodyPr/>
        <a:lstStyle/>
        <a:p>
          <a:endParaRPr lang="de-DE"/>
        </a:p>
      </dgm:t>
    </dgm:pt>
    <dgm:pt modelId="{D03E6C7C-A574-4B55-9963-68023336F3C3}" type="sibTrans" cxnId="{A3B08872-E29F-4E57-953B-EB7F87040135}">
      <dgm:prSet/>
      <dgm:spPr/>
      <dgm:t>
        <a:bodyPr/>
        <a:lstStyle/>
        <a:p>
          <a:endParaRPr lang="de-DE"/>
        </a:p>
      </dgm:t>
    </dgm:pt>
    <dgm:pt modelId="{BC371494-C9FB-4CD9-A01B-E61ADC346E06}">
      <dgm:prSet custT="1"/>
      <dgm:spPr/>
      <dgm:t>
        <a:bodyPr/>
        <a:lstStyle/>
        <a:p>
          <a:r>
            <a:rPr lang="de-DE" sz="1600" b="1" dirty="0"/>
            <a:t>Konsortien</a:t>
          </a:r>
          <a:endParaRPr lang="de-DE" sz="1600" dirty="0"/>
        </a:p>
      </dgm:t>
    </dgm:pt>
    <dgm:pt modelId="{4E0620DD-F8AE-499C-94FE-DDAE56F782C5}" type="parTrans" cxnId="{0D32A56E-080E-4DB3-9B32-9DF208C307D3}">
      <dgm:prSet/>
      <dgm:spPr/>
      <dgm:t>
        <a:bodyPr/>
        <a:lstStyle/>
        <a:p>
          <a:endParaRPr lang="de-DE"/>
        </a:p>
      </dgm:t>
    </dgm:pt>
    <dgm:pt modelId="{FEA3B25C-BA62-49DB-9CCB-1189D230B057}" type="sibTrans" cxnId="{0D32A56E-080E-4DB3-9B32-9DF208C307D3}">
      <dgm:prSet/>
      <dgm:spPr/>
      <dgm:t>
        <a:bodyPr/>
        <a:lstStyle/>
        <a:p>
          <a:endParaRPr lang="de-DE"/>
        </a:p>
      </dgm:t>
    </dgm:pt>
    <dgm:pt modelId="{542D0738-EC13-4B0A-90BC-763143DE3AF2}">
      <dgm:prSet custT="1"/>
      <dgm:spPr/>
      <dgm:t>
        <a:bodyPr/>
        <a:lstStyle/>
        <a:p>
          <a:r>
            <a:rPr lang="de-DE" sz="1600" b="1" dirty="0"/>
            <a:t>Governance</a:t>
          </a:r>
          <a:endParaRPr lang="de-DE" sz="1600" dirty="0"/>
        </a:p>
      </dgm:t>
    </dgm:pt>
    <dgm:pt modelId="{B31AC51C-6481-486F-84E9-5D85A2075CA4}" type="parTrans" cxnId="{89CA1765-E5A5-48A3-9B2D-411B01FA61C1}">
      <dgm:prSet/>
      <dgm:spPr/>
      <dgm:t>
        <a:bodyPr/>
        <a:lstStyle/>
        <a:p>
          <a:endParaRPr lang="de-DE"/>
        </a:p>
      </dgm:t>
    </dgm:pt>
    <dgm:pt modelId="{E5DDBEA5-9003-4A5C-9A7E-FE052E3A077F}" type="sibTrans" cxnId="{89CA1765-E5A5-48A3-9B2D-411B01FA61C1}">
      <dgm:prSet/>
      <dgm:spPr/>
      <dgm:t>
        <a:bodyPr/>
        <a:lstStyle/>
        <a:p>
          <a:endParaRPr lang="de-DE"/>
        </a:p>
      </dgm:t>
    </dgm:pt>
    <dgm:pt modelId="{9F9E4A0D-D6CC-4A58-AA71-A361A90B2BF8}">
      <dgm:prSet custT="1"/>
      <dgm:spPr/>
      <dgm:t>
        <a:bodyPr/>
        <a:lstStyle/>
        <a:p>
          <a:r>
            <a:rPr lang="de-DE" sz="1600" b="1" dirty="0"/>
            <a:t>Finanzierung</a:t>
          </a:r>
          <a:endParaRPr lang="de-DE" sz="1600" dirty="0"/>
        </a:p>
      </dgm:t>
    </dgm:pt>
    <dgm:pt modelId="{1B84A828-BEA2-453A-8DA9-85F68853340A}" type="parTrans" cxnId="{A3B837AB-C723-483A-A09E-B4D8B751CF62}">
      <dgm:prSet/>
      <dgm:spPr/>
      <dgm:t>
        <a:bodyPr/>
        <a:lstStyle/>
        <a:p>
          <a:endParaRPr lang="de-DE"/>
        </a:p>
      </dgm:t>
    </dgm:pt>
    <dgm:pt modelId="{67C7E641-1566-4891-BE2C-10AD927A3B44}" type="sibTrans" cxnId="{A3B837AB-C723-483A-A09E-B4D8B751CF62}">
      <dgm:prSet/>
      <dgm:spPr/>
      <dgm:t>
        <a:bodyPr/>
        <a:lstStyle/>
        <a:p>
          <a:endParaRPr lang="de-DE"/>
        </a:p>
      </dgm:t>
    </dgm:pt>
    <dgm:pt modelId="{01D386EA-0D72-4E32-8398-9935E0E8616E}">
      <dgm:prSet custT="1"/>
      <dgm:spPr/>
      <dgm:t>
        <a:bodyPr/>
        <a:lstStyle/>
        <a:p>
          <a:r>
            <a:rPr lang="de-DE" sz="1200" dirty="0"/>
            <a:t>Der Aufbau muss bedarfsgetrieben erfolgen. Dies setzt Sprech-und Handlungsfähigkeit von Fachgemeinschaften voraus</a:t>
          </a:r>
        </a:p>
      </dgm:t>
    </dgm:pt>
    <dgm:pt modelId="{512027AD-8A2B-4E68-9CE9-EEE3CAF1115F}" type="parTrans" cxnId="{CDD9B5B3-A749-4C67-8E50-AB49F8C8C788}">
      <dgm:prSet/>
      <dgm:spPr/>
      <dgm:t>
        <a:bodyPr/>
        <a:lstStyle/>
        <a:p>
          <a:endParaRPr lang="de-DE"/>
        </a:p>
      </dgm:t>
    </dgm:pt>
    <dgm:pt modelId="{299F713E-7752-4162-886B-BBBBB181131E}" type="sibTrans" cxnId="{CDD9B5B3-A749-4C67-8E50-AB49F8C8C788}">
      <dgm:prSet/>
      <dgm:spPr/>
      <dgm:t>
        <a:bodyPr/>
        <a:lstStyle/>
        <a:p>
          <a:endParaRPr lang="de-DE"/>
        </a:p>
      </dgm:t>
    </dgm:pt>
    <dgm:pt modelId="{07032647-4D2A-4F94-AE95-E4714DFB1EE1}">
      <dgm:prSet custT="1"/>
      <dgm:spPr/>
      <dgm:t>
        <a:bodyPr/>
        <a:lstStyle/>
        <a:p>
          <a:r>
            <a:rPr lang="de-DE" sz="1200" dirty="0"/>
            <a:t>Fachgemeinschaften und Infrastruktur-Akteure bilden zum Zweck des Einstiegs in die NFDI Konsortien</a:t>
          </a:r>
        </a:p>
      </dgm:t>
    </dgm:pt>
    <dgm:pt modelId="{07CDFBDD-A052-4BAB-880C-E99FE3FBCEDA}" type="parTrans" cxnId="{89A9E2B8-B442-4C83-9137-C46906B38D46}">
      <dgm:prSet/>
      <dgm:spPr/>
      <dgm:t>
        <a:bodyPr/>
        <a:lstStyle/>
        <a:p>
          <a:endParaRPr lang="de-DE"/>
        </a:p>
      </dgm:t>
    </dgm:pt>
    <dgm:pt modelId="{EF79A84C-2EDE-40F4-9C25-2037D9605962}" type="sibTrans" cxnId="{89A9E2B8-B442-4C83-9137-C46906B38D46}">
      <dgm:prSet/>
      <dgm:spPr/>
      <dgm:t>
        <a:bodyPr/>
        <a:lstStyle/>
        <a:p>
          <a:endParaRPr lang="de-DE"/>
        </a:p>
      </dgm:t>
    </dgm:pt>
    <dgm:pt modelId="{770FECFE-A59E-410C-9B94-44E07F3F2F7C}">
      <dgm:prSet custT="1"/>
      <dgm:spPr/>
      <dgm:t>
        <a:bodyPr/>
        <a:lstStyle/>
        <a:p>
          <a:r>
            <a:rPr lang="de-DE" sz="1200" dirty="0"/>
            <a:t>Die Partnerschaften sind auf ein Optimum von nutzerorientierten Diensten ausgerichtet (inkl. ex-post Integration von Daten + Services)</a:t>
          </a:r>
        </a:p>
      </dgm:t>
    </dgm:pt>
    <dgm:pt modelId="{1028AA69-487E-423A-8B94-618A1E2809CB}" type="parTrans" cxnId="{DCBFC4F2-96E2-4CDA-A09A-1408E0C5F2CC}">
      <dgm:prSet/>
      <dgm:spPr/>
      <dgm:t>
        <a:bodyPr/>
        <a:lstStyle/>
        <a:p>
          <a:endParaRPr lang="de-DE"/>
        </a:p>
      </dgm:t>
    </dgm:pt>
    <dgm:pt modelId="{FD479353-1B5C-4384-8E99-826FA09B0217}" type="sibTrans" cxnId="{DCBFC4F2-96E2-4CDA-A09A-1408E0C5F2CC}">
      <dgm:prSet/>
      <dgm:spPr/>
      <dgm:t>
        <a:bodyPr/>
        <a:lstStyle/>
        <a:p>
          <a:endParaRPr lang="de-DE"/>
        </a:p>
      </dgm:t>
    </dgm:pt>
    <dgm:pt modelId="{2E99BA91-26BC-4B6E-B55D-E415732AE8DA}">
      <dgm:prSet custT="1"/>
      <dgm:spPr/>
      <dgm:t>
        <a:bodyPr/>
        <a:lstStyle/>
        <a:p>
          <a:r>
            <a:rPr lang="de-DE" sz="1200" dirty="0"/>
            <a:t>von den Konsortien klar getrenntes Management und Aufsichtsgremien</a:t>
          </a:r>
        </a:p>
      </dgm:t>
    </dgm:pt>
    <dgm:pt modelId="{F61E58CF-80D0-4658-824D-596E3893394E}" type="parTrans" cxnId="{2D23BDEF-871D-43A9-8363-70680D4B3B19}">
      <dgm:prSet/>
      <dgm:spPr/>
      <dgm:t>
        <a:bodyPr/>
        <a:lstStyle/>
        <a:p>
          <a:endParaRPr lang="de-DE"/>
        </a:p>
      </dgm:t>
    </dgm:pt>
    <dgm:pt modelId="{F11967C3-6AD2-4EBA-8995-D1E59C6F00E7}" type="sibTrans" cxnId="{2D23BDEF-871D-43A9-8363-70680D4B3B19}">
      <dgm:prSet/>
      <dgm:spPr/>
      <dgm:t>
        <a:bodyPr/>
        <a:lstStyle/>
        <a:p>
          <a:endParaRPr lang="de-DE"/>
        </a:p>
      </dgm:t>
    </dgm:pt>
    <dgm:pt modelId="{DC812057-3914-4755-AA83-EFCA084E6C69}">
      <dgm:prSet custT="1"/>
      <dgm:spPr/>
      <dgm:t>
        <a:bodyPr/>
        <a:lstStyle/>
        <a:p>
          <a:r>
            <a:rPr lang="de-DE" sz="1200" dirty="0"/>
            <a:t>Organisationaler und personeller Aufwand wird ohne Konkurrenz zu bestehenden Förderpfaden getragen - ggf. auch dauerhaft</a:t>
          </a:r>
        </a:p>
      </dgm:t>
    </dgm:pt>
    <dgm:pt modelId="{26807EEF-B722-4422-A5A3-0F22F6676ED4}" type="parTrans" cxnId="{5EE7277B-51DF-4BC5-88D1-35BFEA0088A4}">
      <dgm:prSet/>
      <dgm:spPr/>
      <dgm:t>
        <a:bodyPr/>
        <a:lstStyle/>
        <a:p>
          <a:endParaRPr lang="de-DE"/>
        </a:p>
      </dgm:t>
    </dgm:pt>
    <dgm:pt modelId="{05F47816-5CBA-4AB6-94B6-7EA51884CE71}" type="sibTrans" cxnId="{5EE7277B-51DF-4BC5-88D1-35BFEA0088A4}">
      <dgm:prSet/>
      <dgm:spPr/>
      <dgm:t>
        <a:bodyPr/>
        <a:lstStyle/>
        <a:p>
          <a:endParaRPr lang="de-DE"/>
        </a:p>
      </dgm:t>
    </dgm:pt>
    <dgm:pt modelId="{D56E79E2-0328-4830-A514-E71D335EF94F}" type="pres">
      <dgm:prSet presAssocID="{DA543DCE-17E3-43DE-AF01-6984856557CF}" presName="Name0" presStyleCnt="0">
        <dgm:presLayoutVars>
          <dgm:dir/>
          <dgm:animLvl val="lvl"/>
          <dgm:resizeHandles val="exact"/>
        </dgm:presLayoutVars>
      </dgm:prSet>
      <dgm:spPr/>
    </dgm:pt>
    <dgm:pt modelId="{37408D8B-57FE-4A46-BB1B-8CA270D0B88A}" type="pres">
      <dgm:prSet presAssocID="{83B0EED3-9171-42F4-A495-2E1661EA2F04}" presName="linNode" presStyleCnt="0"/>
      <dgm:spPr/>
    </dgm:pt>
    <dgm:pt modelId="{3BB687A3-AD6D-4C3E-A1E0-4F4E96C46526}" type="pres">
      <dgm:prSet presAssocID="{83B0EED3-9171-42F4-A495-2E1661EA2F04}" presName="parentText" presStyleLbl="node1" presStyleIdx="0" presStyleCnt="5" custScaleX="89756">
        <dgm:presLayoutVars>
          <dgm:chMax val="1"/>
          <dgm:bulletEnabled val="1"/>
        </dgm:presLayoutVars>
      </dgm:prSet>
      <dgm:spPr/>
    </dgm:pt>
    <dgm:pt modelId="{7F890B37-7C92-404A-9A58-A90FE3111AB3}" type="pres">
      <dgm:prSet presAssocID="{83B0EED3-9171-42F4-A495-2E1661EA2F04}" presName="descendantText" presStyleLbl="alignAccFollowNode1" presStyleIdx="0" presStyleCnt="5" custScaleX="151482">
        <dgm:presLayoutVars>
          <dgm:bulletEnabled val="1"/>
        </dgm:presLayoutVars>
      </dgm:prSet>
      <dgm:spPr/>
    </dgm:pt>
    <dgm:pt modelId="{97C15C06-ABDC-46AC-87A6-ACDAD814F914}" type="pres">
      <dgm:prSet presAssocID="{EDD4E63F-A33D-4914-A446-F53B882D8D67}" presName="sp" presStyleCnt="0"/>
      <dgm:spPr/>
    </dgm:pt>
    <dgm:pt modelId="{61DEB0DA-99B3-4873-B945-4D780280E1B2}" type="pres">
      <dgm:prSet presAssocID="{CD80521C-A132-44B6-A0B8-84F703CB4BAA}" presName="linNode" presStyleCnt="0"/>
      <dgm:spPr/>
    </dgm:pt>
    <dgm:pt modelId="{8E58CE10-DD3B-45E2-8B48-764CA39DB29D}" type="pres">
      <dgm:prSet presAssocID="{CD80521C-A132-44B6-A0B8-84F703CB4BAA}" presName="parentText" presStyleLbl="node1" presStyleIdx="1" presStyleCnt="5" custScaleX="89756">
        <dgm:presLayoutVars>
          <dgm:chMax val="1"/>
          <dgm:bulletEnabled val="1"/>
        </dgm:presLayoutVars>
      </dgm:prSet>
      <dgm:spPr/>
    </dgm:pt>
    <dgm:pt modelId="{2DDC4B88-9868-4CE6-9B75-DEAAF651A7B6}" type="pres">
      <dgm:prSet presAssocID="{CD80521C-A132-44B6-A0B8-84F703CB4BAA}" presName="descendantText" presStyleLbl="alignAccFollowNode1" presStyleIdx="1" presStyleCnt="5" custScaleX="151482">
        <dgm:presLayoutVars>
          <dgm:bulletEnabled val="1"/>
        </dgm:presLayoutVars>
      </dgm:prSet>
      <dgm:spPr/>
    </dgm:pt>
    <dgm:pt modelId="{8E3FAF0B-17A4-4E73-8D84-5530958EB1F0}" type="pres">
      <dgm:prSet presAssocID="{D03E6C7C-A574-4B55-9963-68023336F3C3}" presName="sp" presStyleCnt="0"/>
      <dgm:spPr/>
    </dgm:pt>
    <dgm:pt modelId="{BC2A83F7-2D65-42C2-86C7-F8C20639B4A2}" type="pres">
      <dgm:prSet presAssocID="{BC371494-C9FB-4CD9-A01B-E61ADC346E06}" presName="linNode" presStyleCnt="0"/>
      <dgm:spPr/>
    </dgm:pt>
    <dgm:pt modelId="{2BCD33BA-8ABB-4ADB-B090-B73F008E9F1F}" type="pres">
      <dgm:prSet presAssocID="{BC371494-C9FB-4CD9-A01B-E61ADC346E06}" presName="parentText" presStyleLbl="node1" presStyleIdx="2" presStyleCnt="5" custScaleX="89756">
        <dgm:presLayoutVars>
          <dgm:chMax val="1"/>
          <dgm:bulletEnabled val="1"/>
        </dgm:presLayoutVars>
      </dgm:prSet>
      <dgm:spPr/>
    </dgm:pt>
    <dgm:pt modelId="{66672FED-2158-43E5-A55C-C7C7FFD8FB0F}" type="pres">
      <dgm:prSet presAssocID="{BC371494-C9FB-4CD9-A01B-E61ADC346E06}" presName="descendantText" presStyleLbl="alignAccFollowNode1" presStyleIdx="2" presStyleCnt="5" custScaleX="151482">
        <dgm:presLayoutVars>
          <dgm:bulletEnabled val="1"/>
        </dgm:presLayoutVars>
      </dgm:prSet>
      <dgm:spPr/>
    </dgm:pt>
    <dgm:pt modelId="{148F15F2-5B13-49AD-98D5-004FDFC34102}" type="pres">
      <dgm:prSet presAssocID="{FEA3B25C-BA62-49DB-9CCB-1189D230B057}" presName="sp" presStyleCnt="0"/>
      <dgm:spPr/>
    </dgm:pt>
    <dgm:pt modelId="{8F0A7AE8-5441-4299-9417-6360D3C4481C}" type="pres">
      <dgm:prSet presAssocID="{542D0738-EC13-4B0A-90BC-763143DE3AF2}" presName="linNode" presStyleCnt="0"/>
      <dgm:spPr/>
    </dgm:pt>
    <dgm:pt modelId="{8E36E0FC-431F-4D96-9212-35835815E7C7}" type="pres">
      <dgm:prSet presAssocID="{542D0738-EC13-4B0A-90BC-763143DE3AF2}" presName="parentText" presStyleLbl="node1" presStyleIdx="3" presStyleCnt="5" custScaleX="89756">
        <dgm:presLayoutVars>
          <dgm:chMax val="1"/>
          <dgm:bulletEnabled val="1"/>
        </dgm:presLayoutVars>
      </dgm:prSet>
      <dgm:spPr/>
    </dgm:pt>
    <dgm:pt modelId="{05F3C932-3F2B-4764-82C3-FD39046E933D}" type="pres">
      <dgm:prSet presAssocID="{542D0738-EC13-4B0A-90BC-763143DE3AF2}" presName="descendantText" presStyleLbl="alignAccFollowNode1" presStyleIdx="3" presStyleCnt="5" custScaleX="151482">
        <dgm:presLayoutVars>
          <dgm:bulletEnabled val="1"/>
        </dgm:presLayoutVars>
      </dgm:prSet>
      <dgm:spPr/>
    </dgm:pt>
    <dgm:pt modelId="{E4756420-8369-4EE8-A4FB-39CEB185F882}" type="pres">
      <dgm:prSet presAssocID="{E5DDBEA5-9003-4A5C-9A7E-FE052E3A077F}" presName="sp" presStyleCnt="0"/>
      <dgm:spPr/>
    </dgm:pt>
    <dgm:pt modelId="{12541D7C-FD56-4C4B-8772-5DE84C8C9B35}" type="pres">
      <dgm:prSet presAssocID="{9F9E4A0D-D6CC-4A58-AA71-A361A90B2BF8}" presName="linNode" presStyleCnt="0"/>
      <dgm:spPr/>
    </dgm:pt>
    <dgm:pt modelId="{B23814D4-2A51-4547-AB8C-B573FD1D5E8E}" type="pres">
      <dgm:prSet presAssocID="{9F9E4A0D-D6CC-4A58-AA71-A361A90B2BF8}" presName="parentText" presStyleLbl="node1" presStyleIdx="4" presStyleCnt="5" custScaleX="89756">
        <dgm:presLayoutVars>
          <dgm:chMax val="1"/>
          <dgm:bulletEnabled val="1"/>
        </dgm:presLayoutVars>
      </dgm:prSet>
      <dgm:spPr/>
    </dgm:pt>
    <dgm:pt modelId="{CB070606-73E7-4BC6-B313-75D829F62E22}" type="pres">
      <dgm:prSet presAssocID="{9F9E4A0D-D6CC-4A58-AA71-A361A90B2BF8}" presName="descendantText" presStyleLbl="alignAccFollowNode1" presStyleIdx="4" presStyleCnt="5" custScaleX="151482">
        <dgm:presLayoutVars>
          <dgm:bulletEnabled val="1"/>
        </dgm:presLayoutVars>
      </dgm:prSet>
      <dgm:spPr/>
    </dgm:pt>
  </dgm:ptLst>
  <dgm:cxnLst>
    <dgm:cxn modelId="{C3ECA103-6CAC-4447-9DC1-B74CDF5314BB}" type="presOf" srcId="{BC371494-C9FB-4CD9-A01B-E61ADC346E06}" destId="{2BCD33BA-8ABB-4ADB-B090-B73F008E9F1F}" srcOrd="0" destOrd="0" presId="urn:microsoft.com/office/officeart/2005/8/layout/vList5"/>
    <dgm:cxn modelId="{61519020-8F1F-4256-A556-4DE49180E68D}" type="presOf" srcId="{9F9E4A0D-D6CC-4A58-AA71-A361A90B2BF8}" destId="{B23814D4-2A51-4547-AB8C-B573FD1D5E8E}" srcOrd="0" destOrd="0" presId="urn:microsoft.com/office/officeart/2005/8/layout/vList5"/>
    <dgm:cxn modelId="{6F76FD2D-B636-438C-9BE1-68A186F503FB}" type="presOf" srcId="{DA543DCE-17E3-43DE-AF01-6984856557CF}" destId="{D56E79E2-0328-4830-A514-E71D335EF94F}" srcOrd="0" destOrd="0" presId="urn:microsoft.com/office/officeart/2005/8/layout/vList5"/>
    <dgm:cxn modelId="{E1D5DB3C-8D0D-48B6-BD06-0610A3514347}" type="presOf" srcId="{CD80521C-A132-44B6-A0B8-84F703CB4BAA}" destId="{8E58CE10-DD3B-45E2-8B48-764CA39DB29D}" srcOrd="0" destOrd="0" presId="urn:microsoft.com/office/officeart/2005/8/layout/vList5"/>
    <dgm:cxn modelId="{2E8C2161-3EF5-4441-AF1E-C082691D120A}" type="presOf" srcId="{2E99BA91-26BC-4B6E-B55D-E415732AE8DA}" destId="{05F3C932-3F2B-4764-82C3-FD39046E933D}" srcOrd="0" destOrd="0" presId="urn:microsoft.com/office/officeart/2005/8/layout/vList5"/>
    <dgm:cxn modelId="{89CA1765-E5A5-48A3-9B2D-411B01FA61C1}" srcId="{DA543DCE-17E3-43DE-AF01-6984856557CF}" destId="{542D0738-EC13-4B0A-90BC-763143DE3AF2}" srcOrd="3" destOrd="0" parTransId="{B31AC51C-6481-486F-84E9-5D85A2075CA4}" sibTransId="{E5DDBEA5-9003-4A5C-9A7E-FE052E3A077F}"/>
    <dgm:cxn modelId="{763C986E-43AA-42ED-ACEA-B83AFCACA825}" type="presOf" srcId="{770FECFE-A59E-410C-9B94-44E07F3F2F7C}" destId="{66672FED-2158-43E5-A55C-C7C7FFD8FB0F}" srcOrd="0" destOrd="0" presId="urn:microsoft.com/office/officeart/2005/8/layout/vList5"/>
    <dgm:cxn modelId="{0D32A56E-080E-4DB3-9B32-9DF208C307D3}" srcId="{DA543DCE-17E3-43DE-AF01-6984856557CF}" destId="{BC371494-C9FB-4CD9-A01B-E61ADC346E06}" srcOrd="2" destOrd="0" parTransId="{4E0620DD-F8AE-499C-94FE-DDAE56F782C5}" sibTransId="{FEA3B25C-BA62-49DB-9CCB-1189D230B057}"/>
    <dgm:cxn modelId="{A3B08872-E29F-4E57-953B-EB7F87040135}" srcId="{DA543DCE-17E3-43DE-AF01-6984856557CF}" destId="{CD80521C-A132-44B6-A0B8-84F703CB4BAA}" srcOrd="1" destOrd="0" parTransId="{FA6F8613-988F-4DCA-ACE9-DB953E4BC585}" sibTransId="{D03E6C7C-A574-4B55-9963-68023336F3C3}"/>
    <dgm:cxn modelId="{5EE7277B-51DF-4BC5-88D1-35BFEA0088A4}" srcId="{9F9E4A0D-D6CC-4A58-AA71-A361A90B2BF8}" destId="{DC812057-3914-4755-AA83-EFCA084E6C69}" srcOrd="0" destOrd="0" parTransId="{26807EEF-B722-4422-A5A3-0F22F6676ED4}" sibTransId="{05F47816-5CBA-4AB6-94B6-7EA51884CE71}"/>
    <dgm:cxn modelId="{A3B837AB-C723-483A-A09E-B4D8B751CF62}" srcId="{DA543DCE-17E3-43DE-AF01-6984856557CF}" destId="{9F9E4A0D-D6CC-4A58-AA71-A361A90B2BF8}" srcOrd="4" destOrd="0" parTransId="{1B84A828-BEA2-453A-8DA9-85F68853340A}" sibTransId="{67C7E641-1566-4891-BE2C-10AD927A3B44}"/>
    <dgm:cxn modelId="{CDD9B5B3-A749-4C67-8E50-AB49F8C8C788}" srcId="{83B0EED3-9171-42F4-A495-2E1661EA2F04}" destId="{01D386EA-0D72-4E32-8398-9935E0E8616E}" srcOrd="0" destOrd="0" parTransId="{512027AD-8A2B-4E68-9CE9-EEE3CAF1115F}" sibTransId="{299F713E-7752-4162-886B-BBBBB181131E}"/>
    <dgm:cxn modelId="{89A9E2B8-B442-4C83-9137-C46906B38D46}" srcId="{CD80521C-A132-44B6-A0B8-84F703CB4BAA}" destId="{07032647-4D2A-4F94-AE95-E4714DFB1EE1}" srcOrd="0" destOrd="0" parTransId="{07CDFBDD-A052-4BAB-880C-E99FE3FBCEDA}" sibTransId="{EF79A84C-2EDE-40F4-9C25-2037D9605962}"/>
    <dgm:cxn modelId="{574200C1-DC18-4A27-A466-B06712001230}" type="presOf" srcId="{07032647-4D2A-4F94-AE95-E4714DFB1EE1}" destId="{2DDC4B88-9868-4CE6-9B75-DEAAF651A7B6}" srcOrd="0" destOrd="0" presId="urn:microsoft.com/office/officeart/2005/8/layout/vList5"/>
    <dgm:cxn modelId="{DEF42ADD-C107-4682-8FDA-734AF8E7F5A9}" type="presOf" srcId="{DC812057-3914-4755-AA83-EFCA084E6C69}" destId="{CB070606-73E7-4BC6-B313-75D829F62E22}" srcOrd="0" destOrd="0" presId="urn:microsoft.com/office/officeart/2005/8/layout/vList5"/>
    <dgm:cxn modelId="{2A4281E0-0525-4B4A-A298-DE7F3CB4A079}" srcId="{DA543DCE-17E3-43DE-AF01-6984856557CF}" destId="{83B0EED3-9171-42F4-A495-2E1661EA2F04}" srcOrd="0" destOrd="0" parTransId="{7EF462C1-9ABD-4831-A1F3-D89960A72C00}" sibTransId="{EDD4E63F-A33D-4914-A446-F53B882D8D67}"/>
    <dgm:cxn modelId="{EFA5EAEB-40B1-427F-95FD-903D96032EC0}" type="presOf" srcId="{542D0738-EC13-4B0A-90BC-763143DE3AF2}" destId="{8E36E0FC-431F-4D96-9212-35835815E7C7}" srcOrd="0" destOrd="0" presId="urn:microsoft.com/office/officeart/2005/8/layout/vList5"/>
    <dgm:cxn modelId="{C60726ED-0058-43D5-B440-D1B7E5794E22}" type="presOf" srcId="{01D386EA-0D72-4E32-8398-9935E0E8616E}" destId="{7F890B37-7C92-404A-9A58-A90FE3111AB3}" srcOrd="0" destOrd="0" presId="urn:microsoft.com/office/officeart/2005/8/layout/vList5"/>
    <dgm:cxn modelId="{EE12B5EF-22B6-4EFA-AD98-096916A9FC0F}" type="presOf" srcId="{83B0EED3-9171-42F4-A495-2E1661EA2F04}" destId="{3BB687A3-AD6D-4C3E-A1E0-4F4E96C46526}" srcOrd="0" destOrd="0" presId="urn:microsoft.com/office/officeart/2005/8/layout/vList5"/>
    <dgm:cxn modelId="{2D23BDEF-871D-43A9-8363-70680D4B3B19}" srcId="{542D0738-EC13-4B0A-90BC-763143DE3AF2}" destId="{2E99BA91-26BC-4B6E-B55D-E415732AE8DA}" srcOrd="0" destOrd="0" parTransId="{F61E58CF-80D0-4658-824D-596E3893394E}" sibTransId="{F11967C3-6AD2-4EBA-8995-D1E59C6F00E7}"/>
    <dgm:cxn modelId="{DCBFC4F2-96E2-4CDA-A09A-1408E0C5F2CC}" srcId="{BC371494-C9FB-4CD9-A01B-E61ADC346E06}" destId="{770FECFE-A59E-410C-9B94-44E07F3F2F7C}" srcOrd="0" destOrd="0" parTransId="{1028AA69-487E-423A-8B94-618A1E2809CB}" sibTransId="{FD479353-1B5C-4384-8E99-826FA09B0217}"/>
    <dgm:cxn modelId="{61CDBA73-AEB2-4B6A-B2B2-6DD5AE9E23D4}" type="presParOf" srcId="{D56E79E2-0328-4830-A514-E71D335EF94F}" destId="{37408D8B-57FE-4A46-BB1B-8CA270D0B88A}" srcOrd="0" destOrd="0" presId="urn:microsoft.com/office/officeart/2005/8/layout/vList5"/>
    <dgm:cxn modelId="{E229EA87-857F-4F52-B54A-6DB3641A886F}" type="presParOf" srcId="{37408D8B-57FE-4A46-BB1B-8CA270D0B88A}" destId="{3BB687A3-AD6D-4C3E-A1E0-4F4E96C46526}" srcOrd="0" destOrd="0" presId="urn:microsoft.com/office/officeart/2005/8/layout/vList5"/>
    <dgm:cxn modelId="{6A73C9A8-8B6D-41E0-8D05-01E8D43829CA}" type="presParOf" srcId="{37408D8B-57FE-4A46-BB1B-8CA270D0B88A}" destId="{7F890B37-7C92-404A-9A58-A90FE3111AB3}" srcOrd="1" destOrd="0" presId="urn:microsoft.com/office/officeart/2005/8/layout/vList5"/>
    <dgm:cxn modelId="{102BB49B-E2EE-4428-8071-A057E98FE5B7}" type="presParOf" srcId="{D56E79E2-0328-4830-A514-E71D335EF94F}" destId="{97C15C06-ABDC-46AC-87A6-ACDAD814F914}" srcOrd="1" destOrd="0" presId="urn:microsoft.com/office/officeart/2005/8/layout/vList5"/>
    <dgm:cxn modelId="{2FE17680-3FFD-4644-BC8E-8A2803482F5E}" type="presParOf" srcId="{D56E79E2-0328-4830-A514-E71D335EF94F}" destId="{61DEB0DA-99B3-4873-B945-4D780280E1B2}" srcOrd="2" destOrd="0" presId="urn:microsoft.com/office/officeart/2005/8/layout/vList5"/>
    <dgm:cxn modelId="{79BD9666-2342-4F45-972A-6CF24BABAA64}" type="presParOf" srcId="{61DEB0DA-99B3-4873-B945-4D780280E1B2}" destId="{8E58CE10-DD3B-45E2-8B48-764CA39DB29D}" srcOrd="0" destOrd="0" presId="urn:microsoft.com/office/officeart/2005/8/layout/vList5"/>
    <dgm:cxn modelId="{C16DC84F-90DD-4FE6-B987-83403F7EA0E2}" type="presParOf" srcId="{61DEB0DA-99B3-4873-B945-4D780280E1B2}" destId="{2DDC4B88-9868-4CE6-9B75-DEAAF651A7B6}" srcOrd="1" destOrd="0" presId="urn:microsoft.com/office/officeart/2005/8/layout/vList5"/>
    <dgm:cxn modelId="{16B3B5F1-F426-45D3-99FD-5097112F6686}" type="presParOf" srcId="{D56E79E2-0328-4830-A514-E71D335EF94F}" destId="{8E3FAF0B-17A4-4E73-8D84-5530958EB1F0}" srcOrd="3" destOrd="0" presId="urn:microsoft.com/office/officeart/2005/8/layout/vList5"/>
    <dgm:cxn modelId="{C6A4471D-BD61-4794-8CAC-5A46BE36F41A}" type="presParOf" srcId="{D56E79E2-0328-4830-A514-E71D335EF94F}" destId="{BC2A83F7-2D65-42C2-86C7-F8C20639B4A2}" srcOrd="4" destOrd="0" presId="urn:microsoft.com/office/officeart/2005/8/layout/vList5"/>
    <dgm:cxn modelId="{95E24E7E-F9BC-418E-9329-85FB1F6AC8E7}" type="presParOf" srcId="{BC2A83F7-2D65-42C2-86C7-F8C20639B4A2}" destId="{2BCD33BA-8ABB-4ADB-B090-B73F008E9F1F}" srcOrd="0" destOrd="0" presId="urn:microsoft.com/office/officeart/2005/8/layout/vList5"/>
    <dgm:cxn modelId="{215D767E-79BF-478F-96CF-6CA7B1A7FF1D}" type="presParOf" srcId="{BC2A83F7-2D65-42C2-86C7-F8C20639B4A2}" destId="{66672FED-2158-43E5-A55C-C7C7FFD8FB0F}" srcOrd="1" destOrd="0" presId="urn:microsoft.com/office/officeart/2005/8/layout/vList5"/>
    <dgm:cxn modelId="{2CEB2538-108E-489C-BBDB-E6775D8DBA85}" type="presParOf" srcId="{D56E79E2-0328-4830-A514-E71D335EF94F}" destId="{148F15F2-5B13-49AD-98D5-004FDFC34102}" srcOrd="5" destOrd="0" presId="urn:microsoft.com/office/officeart/2005/8/layout/vList5"/>
    <dgm:cxn modelId="{A35BE905-D57F-43ED-8D1A-80C3CE9EA488}" type="presParOf" srcId="{D56E79E2-0328-4830-A514-E71D335EF94F}" destId="{8F0A7AE8-5441-4299-9417-6360D3C4481C}" srcOrd="6" destOrd="0" presId="urn:microsoft.com/office/officeart/2005/8/layout/vList5"/>
    <dgm:cxn modelId="{A79C0723-0D17-4495-8CFB-5BED152073B2}" type="presParOf" srcId="{8F0A7AE8-5441-4299-9417-6360D3C4481C}" destId="{8E36E0FC-431F-4D96-9212-35835815E7C7}" srcOrd="0" destOrd="0" presId="urn:microsoft.com/office/officeart/2005/8/layout/vList5"/>
    <dgm:cxn modelId="{963FFAFA-3AD0-486F-B3F8-247B4F9241A9}" type="presParOf" srcId="{8F0A7AE8-5441-4299-9417-6360D3C4481C}" destId="{05F3C932-3F2B-4764-82C3-FD39046E933D}" srcOrd="1" destOrd="0" presId="urn:microsoft.com/office/officeart/2005/8/layout/vList5"/>
    <dgm:cxn modelId="{D836AB0A-6D54-474A-B9D8-B33E5D5EBAB8}" type="presParOf" srcId="{D56E79E2-0328-4830-A514-E71D335EF94F}" destId="{E4756420-8369-4EE8-A4FB-39CEB185F882}" srcOrd="7" destOrd="0" presId="urn:microsoft.com/office/officeart/2005/8/layout/vList5"/>
    <dgm:cxn modelId="{026DCC05-F04F-470C-A706-DE9103874EF4}" type="presParOf" srcId="{D56E79E2-0328-4830-A514-E71D335EF94F}" destId="{12541D7C-FD56-4C4B-8772-5DE84C8C9B35}" srcOrd="8" destOrd="0" presId="urn:microsoft.com/office/officeart/2005/8/layout/vList5"/>
    <dgm:cxn modelId="{2A22D833-52F2-4128-9D28-5BF912309CAB}" type="presParOf" srcId="{12541D7C-FD56-4C4B-8772-5DE84C8C9B35}" destId="{B23814D4-2A51-4547-AB8C-B573FD1D5E8E}" srcOrd="0" destOrd="0" presId="urn:microsoft.com/office/officeart/2005/8/layout/vList5"/>
    <dgm:cxn modelId="{36E6DE45-6CB3-4E9F-817E-648E86B4AD68}" type="presParOf" srcId="{12541D7C-FD56-4C4B-8772-5DE84C8C9B35}" destId="{CB070606-73E7-4BC6-B313-75D829F62E22}"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039145-8F1A-4E7E-B0D0-CD4D4AAE05E7}" type="doc">
      <dgm:prSet loTypeId="urn:microsoft.com/office/officeart/2005/8/layout/bList2" loCatId="list" qsTypeId="urn:microsoft.com/office/officeart/2005/8/quickstyle/simple5" qsCatId="simple" csTypeId="urn:microsoft.com/office/officeart/2005/8/colors/accent0_3" csCatId="mainScheme" phldr="1"/>
      <dgm:spPr/>
      <dgm:t>
        <a:bodyPr/>
        <a:lstStyle/>
        <a:p>
          <a:endParaRPr lang="de-DE"/>
        </a:p>
      </dgm:t>
    </dgm:pt>
    <dgm:pt modelId="{636C40DE-5709-4917-B9BA-0C9AF0A59681}">
      <dgm:prSet custT="1"/>
      <dgm:spPr/>
      <dgm:t>
        <a:bodyPr lIns="90000" rIns="0"/>
        <a:lstStyle/>
        <a:p>
          <a:r>
            <a:rPr lang="de-DE" sz="1400" dirty="0"/>
            <a:t>Balance von Projekt-förderung &amp; </a:t>
          </a:r>
          <a:r>
            <a:rPr lang="de-DE" sz="1400" dirty="0" err="1"/>
            <a:t>Institutionali-sierung</a:t>
          </a:r>
          <a:endParaRPr lang="de-DE" sz="1400" dirty="0"/>
        </a:p>
      </dgm:t>
    </dgm:pt>
    <dgm:pt modelId="{C647579B-3AA9-45F3-B903-3A065C2F4D71}" type="parTrans" cxnId="{C7FF952E-79BD-40EE-A369-7C48724B1D8B}">
      <dgm:prSet/>
      <dgm:spPr/>
      <dgm:t>
        <a:bodyPr/>
        <a:lstStyle/>
        <a:p>
          <a:endParaRPr lang="de-DE"/>
        </a:p>
      </dgm:t>
    </dgm:pt>
    <dgm:pt modelId="{BD564AA0-7D19-4230-A9F7-EEB928AC86C5}" type="sibTrans" cxnId="{C7FF952E-79BD-40EE-A369-7C48724B1D8B}">
      <dgm:prSet/>
      <dgm:spPr/>
      <dgm:t>
        <a:bodyPr/>
        <a:lstStyle/>
        <a:p>
          <a:endParaRPr lang="de-DE"/>
        </a:p>
      </dgm:t>
    </dgm:pt>
    <dgm:pt modelId="{1E22F45E-EDBA-491D-8237-0C03260ABF1A}">
      <dgm:prSet custT="1"/>
      <dgm:spPr/>
      <dgm:t>
        <a:bodyPr anchor="ctr" anchorCtr="0"/>
        <a:lstStyle/>
        <a:p>
          <a:r>
            <a:rPr lang="de-DE" sz="1100" dirty="0"/>
            <a:t> Förderpolitik verändern –Nachhaltigkeit durch geordnete Übergänge von projektförmigen Initiativen in geeignete Trägerschaft</a:t>
          </a:r>
        </a:p>
      </dgm:t>
    </dgm:pt>
    <dgm:pt modelId="{0EE371B4-BCEF-4CE6-8069-31CE891A6EC3}" type="parTrans" cxnId="{09B5AECA-CA40-4109-B081-7A0F314FC8A1}">
      <dgm:prSet/>
      <dgm:spPr/>
      <dgm:t>
        <a:bodyPr/>
        <a:lstStyle/>
        <a:p>
          <a:endParaRPr lang="de-DE"/>
        </a:p>
      </dgm:t>
    </dgm:pt>
    <dgm:pt modelId="{0BC6A3AE-9DF4-4A6B-9EEF-B9181E776967}" type="sibTrans" cxnId="{09B5AECA-CA40-4109-B081-7A0F314FC8A1}">
      <dgm:prSet/>
      <dgm:spPr/>
      <dgm:t>
        <a:bodyPr/>
        <a:lstStyle/>
        <a:p>
          <a:endParaRPr lang="de-DE"/>
        </a:p>
      </dgm:t>
    </dgm:pt>
    <dgm:pt modelId="{29E72E94-D5BD-4DF8-83FB-DBD42200053D}">
      <dgm:prSet custT="1"/>
      <dgm:spPr/>
      <dgm:t>
        <a:bodyPr lIns="90000" rIns="0"/>
        <a:lstStyle/>
        <a:p>
          <a:r>
            <a:rPr lang="de-DE" sz="1400" dirty="0"/>
            <a:t>Vielfalt, aber auch Inter-operabilität</a:t>
          </a:r>
        </a:p>
      </dgm:t>
    </dgm:pt>
    <dgm:pt modelId="{C264C62E-9613-428E-92C9-F6F190203C65}" type="parTrans" cxnId="{2B430A57-0BB1-44D1-BA2C-1A6BCA2BEC61}">
      <dgm:prSet/>
      <dgm:spPr/>
      <dgm:t>
        <a:bodyPr/>
        <a:lstStyle/>
        <a:p>
          <a:endParaRPr lang="de-DE"/>
        </a:p>
      </dgm:t>
    </dgm:pt>
    <dgm:pt modelId="{140751BB-EC90-4F03-9DEA-ACD8488E347D}" type="sibTrans" cxnId="{2B430A57-0BB1-44D1-BA2C-1A6BCA2BEC61}">
      <dgm:prSet/>
      <dgm:spPr/>
      <dgm:t>
        <a:bodyPr/>
        <a:lstStyle/>
        <a:p>
          <a:endParaRPr lang="de-DE"/>
        </a:p>
      </dgm:t>
    </dgm:pt>
    <dgm:pt modelId="{93C65085-CBA9-4D4E-981B-E7BD73832062}">
      <dgm:prSet custT="1"/>
      <dgm:spPr/>
      <dgm:t>
        <a:bodyPr anchor="ctr" anchorCtr="0"/>
        <a:lstStyle/>
        <a:p>
          <a:r>
            <a:rPr lang="de-DE" sz="1100" dirty="0"/>
            <a:t> Standort-und institutionenübergreifende Arbeitsteilung</a:t>
          </a:r>
        </a:p>
      </dgm:t>
    </dgm:pt>
    <dgm:pt modelId="{E733B4A2-B897-41A6-A6C6-EAA357E74E06}" type="parTrans" cxnId="{0F8C17AF-7C59-415C-BB8E-37BE230129E6}">
      <dgm:prSet/>
      <dgm:spPr/>
      <dgm:t>
        <a:bodyPr/>
        <a:lstStyle/>
        <a:p>
          <a:endParaRPr lang="de-DE"/>
        </a:p>
      </dgm:t>
    </dgm:pt>
    <dgm:pt modelId="{A2DCBBAE-B398-42CF-B679-E08232091462}" type="sibTrans" cxnId="{0F8C17AF-7C59-415C-BB8E-37BE230129E6}">
      <dgm:prSet/>
      <dgm:spPr/>
      <dgm:t>
        <a:bodyPr/>
        <a:lstStyle/>
        <a:p>
          <a:endParaRPr lang="de-DE"/>
        </a:p>
      </dgm:t>
    </dgm:pt>
    <dgm:pt modelId="{3DD639F8-DFCA-4D7E-979F-EE370C87FEFC}">
      <dgm:prSet custT="1"/>
      <dgm:spPr/>
      <dgm:t>
        <a:bodyPr lIns="90000" rIns="0"/>
        <a:lstStyle/>
        <a:p>
          <a:pPr algn="l"/>
          <a:r>
            <a:rPr lang="de-DE" sz="1400" dirty="0"/>
            <a:t>Bund &amp; Länder müssen zusammen wirken, Internationalität wichtig</a:t>
          </a:r>
        </a:p>
      </dgm:t>
    </dgm:pt>
    <dgm:pt modelId="{EEE2C9BF-45D6-4F25-A005-E4788157186D}" type="parTrans" cxnId="{645F1A6B-5B8A-436A-983C-7FB3BBBCC6D2}">
      <dgm:prSet/>
      <dgm:spPr/>
      <dgm:t>
        <a:bodyPr/>
        <a:lstStyle/>
        <a:p>
          <a:endParaRPr lang="de-DE"/>
        </a:p>
      </dgm:t>
    </dgm:pt>
    <dgm:pt modelId="{4B269A34-82F0-44E0-B8C2-14AE25EA68A2}" type="sibTrans" cxnId="{645F1A6B-5B8A-436A-983C-7FB3BBBCC6D2}">
      <dgm:prSet/>
      <dgm:spPr/>
      <dgm:t>
        <a:bodyPr/>
        <a:lstStyle/>
        <a:p>
          <a:endParaRPr lang="de-DE"/>
        </a:p>
      </dgm:t>
    </dgm:pt>
    <dgm:pt modelId="{E00868A2-4189-4B95-B9FB-4DE426015711}">
      <dgm:prSet custT="1"/>
      <dgm:spPr/>
      <dgm:t>
        <a:bodyPr anchor="ctr" anchorCtr="0"/>
        <a:lstStyle/>
        <a:p>
          <a:r>
            <a:rPr lang="de-DE" sz="1100" dirty="0"/>
            <a:t> Effizienz, Koordination und arbeitsteilige Services durch eine (verteilte) NFDI sicherstellen</a:t>
          </a:r>
        </a:p>
      </dgm:t>
    </dgm:pt>
    <dgm:pt modelId="{6C03DCCE-F3FB-4FE7-99A6-44CC02EEFDF3}" type="parTrans" cxnId="{DEAE1584-6B97-4436-892A-3EECFA636413}">
      <dgm:prSet/>
      <dgm:spPr/>
      <dgm:t>
        <a:bodyPr/>
        <a:lstStyle/>
        <a:p>
          <a:endParaRPr lang="de-DE"/>
        </a:p>
      </dgm:t>
    </dgm:pt>
    <dgm:pt modelId="{0E858462-04F3-4CAF-8C03-BC744BF1A3BD}" type="sibTrans" cxnId="{DEAE1584-6B97-4436-892A-3EECFA636413}">
      <dgm:prSet/>
      <dgm:spPr/>
      <dgm:t>
        <a:bodyPr/>
        <a:lstStyle/>
        <a:p>
          <a:endParaRPr lang="de-DE"/>
        </a:p>
      </dgm:t>
    </dgm:pt>
    <dgm:pt modelId="{0691EB2D-D439-409D-B8AB-8A88A3D5DA9E}">
      <dgm:prSet custT="1"/>
      <dgm:spPr/>
      <dgm:t>
        <a:bodyPr anchor="ctr" anchorCtr="0"/>
        <a:lstStyle/>
        <a:p>
          <a:r>
            <a:rPr lang="de-DE" sz="1100" dirty="0"/>
            <a:t> Roadmap für NFDI als Koordinationsinstrument und zur Finanzierungs-planung einsetzen</a:t>
          </a:r>
        </a:p>
      </dgm:t>
    </dgm:pt>
    <dgm:pt modelId="{F7EB7E8E-5F39-4C40-8EF7-46D9F66CFAF5}" type="parTrans" cxnId="{BFFD3019-1432-4E7F-AD48-31BBA2F098C6}">
      <dgm:prSet/>
      <dgm:spPr/>
      <dgm:t>
        <a:bodyPr/>
        <a:lstStyle/>
        <a:p>
          <a:endParaRPr lang="de-DE"/>
        </a:p>
      </dgm:t>
    </dgm:pt>
    <dgm:pt modelId="{3467F1D2-5DCA-487C-9F67-5ECC3D617E1E}" type="sibTrans" cxnId="{BFFD3019-1432-4E7F-AD48-31BBA2F098C6}">
      <dgm:prSet/>
      <dgm:spPr/>
      <dgm:t>
        <a:bodyPr/>
        <a:lstStyle/>
        <a:p>
          <a:endParaRPr lang="de-DE"/>
        </a:p>
      </dgm:t>
    </dgm:pt>
    <dgm:pt modelId="{6A74C050-EFC4-4C12-B1F9-39C96E69DDF6}">
      <dgm:prSet custT="1"/>
      <dgm:spPr/>
      <dgm:t>
        <a:bodyPr lIns="72000" rIns="0"/>
        <a:lstStyle/>
        <a:p>
          <a:r>
            <a:rPr lang="de-DE" sz="1400" dirty="0"/>
            <a:t>„Infrastruktur“ meint auch Investition in Prozesse, Dienste und „Köpfe“</a:t>
          </a:r>
        </a:p>
      </dgm:t>
    </dgm:pt>
    <dgm:pt modelId="{6026E06D-18CE-4F01-A436-22A619DFCBAA}" type="parTrans" cxnId="{8D3569E5-C243-4363-A8A4-F39832699405}">
      <dgm:prSet/>
      <dgm:spPr/>
      <dgm:t>
        <a:bodyPr/>
        <a:lstStyle/>
        <a:p>
          <a:endParaRPr lang="de-DE"/>
        </a:p>
      </dgm:t>
    </dgm:pt>
    <dgm:pt modelId="{012DB582-53A6-47E1-8F5E-AE2D2B4C0A49}" type="sibTrans" cxnId="{8D3569E5-C243-4363-A8A4-F39832699405}">
      <dgm:prSet/>
      <dgm:spPr/>
      <dgm:t>
        <a:bodyPr/>
        <a:lstStyle/>
        <a:p>
          <a:endParaRPr lang="de-DE"/>
        </a:p>
      </dgm:t>
    </dgm:pt>
    <dgm:pt modelId="{0373AEF1-EC78-4295-9188-89221397154C}">
      <dgm:prSet custT="1"/>
      <dgm:spPr/>
      <dgm:t>
        <a:bodyPr anchor="ctr" anchorCtr="0"/>
        <a:lstStyle/>
        <a:p>
          <a:r>
            <a:rPr lang="de-DE" sz="1100" dirty="0"/>
            <a:t> Kompetenzaufbau/  Personalentwicklung auf allen Ebenen voranbringen</a:t>
          </a:r>
        </a:p>
      </dgm:t>
    </dgm:pt>
    <dgm:pt modelId="{96E4EBAA-DBE1-48E9-B713-26E8CC94B248}" type="parTrans" cxnId="{A3F29BDD-0AD2-4D34-8CCD-09AD3DF7CE97}">
      <dgm:prSet/>
      <dgm:spPr/>
      <dgm:t>
        <a:bodyPr/>
        <a:lstStyle/>
        <a:p>
          <a:endParaRPr lang="de-DE"/>
        </a:p>
      </dgm:t>
    </dgm:pt>
    <dgm:pt modelId="{860F0CA2-AD5F-473A-851D-93171AA2B714}" type="sibTrans" cxnId="{A3F29BDD-0AD2-4D34-8CCD-09AD3DF7CE97}">
      <dgm:prSet/>
      <dgm:spPr/>
      <dgm:t>
        <a:bodyPr/>
        <a:lstStyle/>
        <a:p>
          <a:endParaRPr lang="de-DE"/>
        </a:p>
      </dgm:t>
    </dgm:pt>
    <dgm:pt modelId="{1DD31E32-2600-4F3C-8008-66C3AA5BA49C}">
      <dgm:prSet custT="1"/>
      <dgm:spPr/>
      <dgm:t>
        <a:bodyPr anchor="ctr" anchorCtr="0"/>
        <a:lstStyle/>
        <a:p>
          <a:r>
            <a:rPr lang="de-DE" sz="1100" dirty="0"/>
            <a:t> Verschiedene Aspekte von „Forschungsdaten-kultur“ fördern</a:t>
          </a:r>
        </a:p>
      </dgm:t>
    </dgm:pt>
    <dgm:pt modelId="{688C2453-EF3C-497E-9DDA-A521CC5E9BB1}" type="parTrans" cxnId="{D54C869A-A536-4343-B466-5FA227CADE44}">
      <dgm:prSet/>
      <dgm:spPr/>
      <dgm:t>
        <a:bodyPr/>
        <a:lstStyle/>
        <a:p>
          <a:endParaRPr lang="de-DE"/>
        </a:p>
      </dgm:t>
    </dgm:pt>
    <dgm:pt modelId="{8A0A5260-DD78-445F-829A-C11B50699E0E}" type="sibTrans" cxnId="{D54C869A-A536-4343-B466-5FA227CADE44}">
      <dgm:prSet/>
      <dgm:spPr/>
      <dgm:t>
        <a:bodyPr/>
        <a:lstStyle/>
        <a:p>
          <a:endParaRPr lang="de-DE"/>
        </a:p>
      </dgm:t>
    </dgm:pt>
    <dgm:pt modelId="{18256F42-FA89-4115-B2F5-32E177927143}" type="pres">
      <dgm:prSet presAssocID="{82039145-8F1A-4E7E-B0D0-CD4D4AAE05E7}" presName="diagram" presStyleCnt="0">
        <dgm:presLayoutVars>
          <dgm:dir/>
          <dgm:animLvl val="lvl"/>
          <dgm:resizeHandles val="exact"/>
        </dgm:presLayoutVars>
      </dgm:prSet>
      <dgm:spPr/>
    </dgm:pt>
    <dgm:pt modelId="{69F7DF40-0067-4B57-97A9-B67E7F41579D}" type="pres">
      <dgm:prSet presAssocID="{636C40DE-5709-4917-B9BA-0C9AF0A59681}" presName="compNode" presStyleCnt="0"/>
      <dgm:spPr/>
    </dgm:pt>
    <dgm:pt modelId="{19382E2D-0622-4625-A20A-B6795293E2F4}" type="pres">
      <dgm:prSet presAssocID="{636C40DE-5709-4917-B9BA-0C9AF0A59681}" presName="childRect" presStyleLbl="bgAcc1" presStyleIdx="0" presStyleCnt="4" custScaleX="109823" custScaleY="120502" custLinFactNeighborX="1580" custLinFactNeighborY="-21042">
        <dgm:presLayoutVars>
          <dgm:bulletEnabled val="1"/>
        </dgm:presLayoutVars>
      </dgm:prSet>
      <dgm:spPr>
        <a:prstGeom prst="rect">
          <a:avLst/>
        </a:prstGeom>
      </dgm:spPr>
    </dgm:pt>
    <dgm:pt modelId="{D1BC3ECC-D5C3-4E02-B2D2-B72D676E0564}" type="pres">
      <dgm:prSet presAssocID="{636C40DE-5709-4917-B9BA-0C9AF0A59681}" presName="parentText" presStyleLbl="node1" presStyleIdx="0" presStyleCnt="0">
        <dgm:presLayoutVars>
          <dgm:chMax val="0"/>
          <dgm:bulletEnabled val="1"/>
        </dgm:presLayoutVars>
      </dgm:prSet>
      <dgm:spPr/>
    </dgm:pt>
    <dgm:pt modelId="{3C38F950-AC90-4202-A055-D4490883F408}" type="pres">
      <dgm:prSet presAssocID="{636C40DE-5709-4917-B9BA-0C9AF0A59681}" presName="parentRect" presStyleLbl="alignNode1" presStyleIdx="0" presStyleCnt="4" custScaleX="109942" custScaleY="264447" custLinFactNeighborX="1880" custLinFactNeighborY="76357"/>
      <dgm:spPr/>
    </dgm:pt>
    <dgm:pt modelId="{02202D2D-145D-4BCB-AC57-C7E0F6756D69}" type="pres">
      <dgm:prSet presAssocID="{636C40DE-5709-4917-B9BA-0C9AF0A59681}" presName="adorn" presStyleLbl="fgAccFollowNode1" presStyleIdx="0" presStyleCnt="4" custLinFactX="62058" custLinFactNeighborX="100000" custLinFactNeighborY="2298"/>
      <dgm:spPr/>
    </dgm:pt>
    <dgm:pt modelId="{E4184472-E89E-4723-AA2E-544537452276}" type="pres">
      <dgm:prSet presAssocID="{BD564AA0-7D19-4230-A9F7-EEB928AC86C5}" presName="sibTrans" presStyleLbl="sibTrans2D1" presStyleIdx="0" presStyleCnt="0"/>
      <dgm:spPr/>
    </dgm:pt>
    <dgm:pt modelId="{3FA3ED73-9871-4EE1-BD1B-EF0C1F98C29B}" type="pres">
      <dgm:prSet presAssocID="{29E72E94-D5BD-4DF8-83FB-DBD42200053D}" presName="compNode" presStyleCnt="0"/>
      <dgm:spPr/>
    </dgm:pt>
    <dgm:pt modelId="{9F5A7A16-2A6E-4270-B77D-F875247F990B}" type="pres">
      <dgm:prSet presAssocID="{29E72E94-D5BD-4DF8-83FB-DBD42200053D}" presName="childRect" presStyleLbl="bgAcc1" presStyleIdx="1" presStyleCnt="4" custScaleX="109823" custScaleY="120502" custLinFactNeighborX="1580" custLinFactNeighborY="-21042">
        <dgm:presLayoutVars>
          <dgm:bulletEnabled val="1"/>
        </dgm:presLayoutVars>
      </dgm:prSet>
      <dgm:spPr>
        <a:prstGeom prst="rect">
          <a:avLst/>
        </a:prstGeom>
      </dgm:spPr>
    </dgm:pt>
    <dgm:pt modelId="{8007E9F9-403C-4A04-A9BE-F2FB9EB67BB6}" type="pres">
      <dgm:prSet presAssocID="{29E72E94-D5BD-4DF8-83FB-DBD42200053D}" presName="parentText" presStyleLbl="node1" presStyleIdx="0" presStyleCnt="0">
        <dgm:presLayoutVars>
          <dgm:chMax val="0"/>
          <dgm:bulletEnabled val="1"/>
        </dgm:presLayoutVars>
      </dgm:prSet>
      <dgm:spPr/>
    </dgm:pt>
    <dgm:pt modelId="{29005AB6-8A86-4A74-8421-D6B438840D86}" type="pres">
      <dgm:prSet presAssocID="{29E72E94-D5BD-4DF8-83FB-DBD42200053D}" presName="parentRect" presStyleLbl="alignNode1" presStyleIdx="1" presStyleCnt="4" custScaleX="109942" custScaleY="264447" custLinFactNeighborX="1126" custLinFactNeighborY="76357"/>
      <dgm:spPr/>
    </dgm:pt>
    <dgm:pt modelId="{36DFBEA2-2782-4B1C-85E9-79D6D895C12B}" type="pres">
      <dgm:prSet presAssocID="{29E72E94-D5BD-4DF8-83FB-DBD42200053D}" presName="adorn" presStyleLbl="fgAccFollowNode1" presStyleIdx="1" presStyleCnt="4" custLinFactX="100000" custLinFactNeighborX="187505" custLinFactNeighborY="2344"/>
      <dgm:spPr/>
    </dgm:pt>
    <dgm:pt modelId="{2977C8A3-4426-4AAB-B2CD-22953EC9DEE3}" type="pres">
      <dgm:prSet presAssocID="{140751BB-EC90-4F03-9DEA-ACD8488E347D}" presName="sibTrans" presStyleLbl="sibTrans2D1" presStyleIdx="0" presStyleCnt="0"/>
      <dgm:spPr/>
    </dgm:pt>
    <dgm:pt modelId="{E2905130-60A7-4196-803A-5A3D469C5A28}" type="pres">
      <dgm:prSet presAssocID="{3DD639F8-DFCA-4D7E-979F-EE370C87FEFC}" presName="compNode" presStyleCnt="0"/>
      <dgm:spPr/>
    </dgm:pt>
    <dgm:pt modelId="{3CFE9803-8712-405B-8511-D82E23D02C5A}" type="pres">
      <dgm:prSet presAssocID="{3DD639F8-DFCA-4D7E-979F-EE370C87FEFC}" presName="childRect" presStyleLbl="bgAcc1" presStyleIdx="2" presStyleCnt="4" custScaleX="109823" custScaleY="120502" custLinFactNeighborX="1580" custLinFactNeighborY="-21042">
        <dgm:presLayoutVars>
          <dgm:bulletEnabled val="1"/>
        </dgm:presLayoutVars>
      </dgm:prSet>
      <dgm:spPr>
        <a:prstGeom prst="rect">
          <a:avLst/>
        </a:prstGeom>
      </dgm:spPr>
    </dgm:pt>
    <dgm:pt modelId="{871008D1-BEDD-497C-963E-FC2A28E356C0}" type="pres">
      <dgm:prSet presAssocID="{3DD639F8-DFCA-4D7E-979F-EE370C87FEFC}" presName="parentText" presStyleLbl="node1" presStyleIdx="0" presStyleCnt="0">
        <dgm:presLayoutVars>
          <dgm:chMax val="0"/>
          <dgm:bulletEnabled val="1"/>
        </dgm:presLayoutVars>
      </dgm:prSet>
      <dgm:spPr/>
    </dgm:pt>
    <dgm:pt modelId="{348A1207-0EB4-4B28-8856-7568A142DFA1}" type="pres">
      <dgm:prSet presAssocID="{3DD639F8-DFCA-4D7E-979F-EE370C87FEFC}" presName="parentRect" presStyleLbl="alignNode1" presStyleIdx="2" presStyleCnt="4" custScaleX="109942" custScaleY="264447" custLinFactNeighborX="1724" custLinFactNeighborY="76357"/>
      <dgm:spPr/>
    </dgm:pt>
    <dgm:pt modelId="{EDE93D1F-2C13-4924-B879-649E6F04C75B}" type="pres">
      <dgm:prSet presAssocID="{3DD639F8-DFCA-4D7E-979F-EE370C87FEFC}" presName="adorn" presStyleLbl="fgAccFollowNode1" presStyleIdx="2" presStyleCnt="4" custLinFactX="33108" custLinFactNeighborX="100000" custLinFactNeighborY="-8598"/>
      <dgm:spPr/>
    </dgm:pt>
    <dgm:pt modelId="{8B4174CA-7C2E-42B9-9F34-1F1B3D3D5ECA}" type="pres">
      <dgm:prSet presAssocID="{4B269A34-82F0-44E0-B8C2-14AE25EA68A2}" presName="sibTrans" presStyleLbl="sibTrans2D1" presStyleIdx="0" presStyleCnt="0"/>
      <dgm:spPr/>
    </dgm:pt>
    <dgm:pt modelId="{F9BED576-901D-49D9-B8A9-8BF4A7C63C05}" type="pres">
      <dgm:prSet presAssocID="{6A74C050-EFC4-4C12-B1F9-39C96E69DDF6}" presName="compNode" presStyleCnt="0"/>
      <dgm:spPr/>
    </dgm:pt>
    <dgm:pt modelId="{2D4BF5F5-1674-4275-A683-FA918CD703C9}" type="pres">
      <dgm:prSet presAssocID="{6A74C050-EFC4-4C12-B1F9-39C96E69DDF6}" presName="childRect" presStyleLbl="bgAcc1" presStyleIdx="3" presStyleCnt="4" custScaleX="109823" custScaleY="120502" custLinFactNeighborX="1580" custLinFactNeighborY="-21042">
        <dgm:presLayoutVars>
          <dgm:bulletEnabled val="1"/>
        </dgm:presLayoutVars>
      </dgm:prSet>
      <dgm:spPr>
        <a:prstGeom prst="rect">
          <a:avLst/>
        </a:prstGeom>
      </dgm:spPr>
    </dgm:pt>
    <dgm:pt modelId="{0901A7B3-D1A6-4F6C-98EB-F44B7DD5A4F2}" type="pres">
      <dgm:prSet presAssocID="{6A74C050-EFC4-4C12-B1F9-39C96E69DDF6}" presName="parentText" presStyleLbl="node1" presStyleIdx="0" presStyleCnt="0">
        <dgm:presLayoutVars>
          <dgm:chMax val="0"/>
          <dgm:bulletEnabled val="1"/>
        </dgm:presLayoutVars>
      </dgm:prSet>
      <dgm:spPr/>
    </dgm:pt>
    <dgm:pt modelId="{99005B8F-1545-47F3-AE83-28AAE6080B84}" type="pres">
      <dgm:prSet presAssocID="{6A74C050-EFC4-4C12-B1F9-39C96E69DDF6}" presName="parentRect" presStyleLbl="alignNode1" presStyleIdx="3" presStyleCnt="4" custScaleX="109942" custScaleY="264447" custLinFactNeighborX="1603" custLinFactNeighborY="76357"/>
      <dgm:spPr/>
    </dgm:pt>
    <dgm:pt modelId="{6882FFCB-24FC-4D38-9A94-8762B4DDA7DB}" type="pres">
      <dgm:prSet presAssocID="{6A74C050-EFC4-4C12-B1F9-39C96E69DDF6}" presName="adorn" presStyleLbl="fgAccFollowNode1" presStyleIdx="3" presStyleCnt="4" custLinFactNeighborX="2263" custLinFactNeighborY="78935"/>
      <dgm:spPr/>
    </dgm:pt>
  </dgm:ptLst>
  <dgm:cxnLst>
    <dgm:cxn modelId="{D8121C09-DA0E-4AD9-BA9C-0352DCEAAA66}" type="presOf" srcId="{93C65085-CBA9-4D4E-981B-E7BD73832062}" destId="{9F5A7A16-2A6E-4270-B77D-F875247F990B}" srcOrd="0" destOrd="0" presId="urn:microsoft.com/office/officeart/2005/8/layout/bList2"/>
    <dgm:cxn modelId="{3C10090E-86A7-499D-AEAE-7F47CB733AFD}" type="presOf" srcId="{BD564AA0-7D19-4230-A9F7-EEB928AC86C5}" destId="{E4184472-E89E-4723-AA2E-544537452276}" srcOrd="0" destOrd="0" presId="urn:microsoft.com/office/officeart/2005/8/layout/bList2"/>
    <dgm:cxn modelId="{F953830F-E87C-48B0-88DE-F0F2F46E2FF4}" type="presOf" srcId="{1DD31E32-2600-4F3C-8008-66C3AA5BA49C}" destId="{2D4BF5F5-1674-4275-A683-FA918CD703C9}" srcOrd="0" destOrd="1" presId="urn:microsoft.com/office/officeart/2005/8/layout/bList2"/>
    <dgm:cxn modelId="{BFFD3019-1432-4E7F-AD48-31BBA2F098C6}" srcId="{3DD639F8-DFCA-4D7E-979F-EE370C87FEFC}" destId="{0691EB2D-D439-409D-B8AB-8A88A3D5DA9E}" srcOrd="1" destOrd="0" parTransId="{F7EB7E8E-5F39-4C40-8EF7-46D9F66CFAF5}" sibTransId="{3467F1D2-5DCA-487C-9F67-5ECC3D617E1E}"/>
    <dgm:cxn modelId="{C7FF952E-79BD-40EE-A369-7C48724B1D8B}" srcId="{82039145-8F1A-4E7E-B0D0-CD4D4AAE05E7}" destId="{636C40DE-5709-4917-B9BA-0C9AF0A59681}" srcOrd="0" destOrd="0" parTransId="{C647579B-3AA9-45F3-B903-3A065C2F4D71}" sibTransId="{BD564AA0-7D19-4230-A9F7-EEB928AC86C5}"/>
    <dgm:cxn modelId="{15071F3D-72DE-4834-B00B-F10F54014249}" type="presOf" srcId="{140751BB-EC90-4F03-9DEA-ACD8488E347D}" destId="{2977C8A3-4426-4AAB-B2CD-22953EC9DEE3}" srcOrd="0" destOrd="0" presId="urn:microsoft.com/office/officeart/2005/8/layout/bList2"/>
    <dgm:cxn modelId="{2A6C934C-F37A-4FF7-AECE-B26D6CA3A948}" type="presOf" srcId="{3DD639F8-DFCA-4D7E-979F-EE370C87FEFC}" destId="{348A1207-0EB4-4B28-8856-7568A142DFA1}" srcOrd="1" destOrd="0" presId="urn:microsoft.com/office/officeart/2005/8/layout/bList2"/>
    <dgm:cxn modelId="{1F1D264D-76EC-41CB-9939-0995647DD2D7}" type="presOf" srcId="{3DD639F8-DFCA-4D7E-979F-EE370C87FEFC}" destId="{871008D1-BEDD-497C-963E-FC2A28E356C0}" srcOrd="0" destOrd="0" presId="urn:microsoft.com/office/officeart/2005/8/layout/bList2"/>
    <dgm:cxn modelId="{D27E4354-6556-40BB-AE41-D4005CE7920D}" type="presOf" srcId="{4B269A34-82F0-44E0-B8C2-14AE25EA68A2}" destId="{8B4174CA-7C2E-42B9-9F34-1F1B3D3D5ECA}" srcOrd="0" destOrd="0" presId="urn:microsoft.com/office/officeart/2005/8/layout/bList2"/>
    <dgm:cxn modelId="{2B430A57-0BB1-44D1-BA2C-1A6BCA2BEC61}" srcId="{82039145-8F1A-4E7E-B0D0-CD4D4AAE05E7}" destId="{29E72E94-D5BD-4DF8-83FB-DBD42200053D}" srcOrd="1" destOrd="0" parTransId="{C264C62E-9613-428E-92C9-F6F190203C65}" sibTransId="{140751BB-EC90-4F03-9DEA-ACD8488E347D}"/>
    <dgm:cxn modelId="{8DBA8257-35EA-4CD3-BC46-88605B59C4C6}" type="presOf" srcId="{0691EB2D-D439-409D-B8AB-8A88A3D5DA9E}" destId="{3CFE9803-8712-405B-8511-D82E23D02C5A}" srcOrd="0" destOrd="1" presId="urn:microsoft.com/office/officeart/2005/8/layout/bList2"/>
    <dgm:cxn modelId="{13CE4463-C77D-4C37-85A2-7343F1311A8C}" type="presOf" srcId="{1E22F45E-EDBA-491D-8237-0C03260ABF1A}" destId="{19382E2D-0622-4625-A20A-B6795293E2F4}" srcOrd="0" destOrd="0" presId="urn:microsoft.com/office/officeart/2005/8/layout/bList2"/>
    <dgm:cxn modelId="{40143B6A-5BCB-4960-ABEE-6FC714DA6C06}" type="presOf" srcId="{636C40DE-5709-4917-B9BA-0C9AF0A59681}" destId="{3C38F950-AC90-4202-A055-D4490883F408}" srcOrd="1" destOrd="0" presId="urn:microsoft.com/office/officeart/2005/8/layout/bList2"/>
    <dgm:cxn modelId="{645F1A6B-5B8A-436A-983C-7FB3BBBCC6D2}" srcId="{82039145-8F1A-4E7E-B0D0-CD4D4AAE05E7}" destId="{3DD639F8-DFCA-4D7E-979F-EE370C87FEFC}" srcOrd="2" destOrd="0" parTransId="{EEE2C9BF-45D6-4F25-A005-E4788157186D}" sibTransId="{4B269A34-82F0-44E0-B8C2-14AE25EA68A2}"/>
    <dgm:cxn modelId="{8D049371-AF1C-4496-9795-842EF329DCEA}" type="presOf" srcId="{82039145-8F1A-4E7E-B0D0-CD4D4AAE05E7}" destId="{18256F42-FA89-4115-B2F5-32E177927143}" srcOrd="0" destOrd="0" presId="urn:microsoft.com/office/officeart/2005/8/layout/bList2"/>
    <dgm:cxn modelId="{C1956B81-DCC2-4DE8-944D-21CC9742CD93}" type="presOf" srcId="{636C40DE-5709-4917-B9BA-0C9AF0A59681}" destId="{D1BC3ECC-D5C3-4E02-B2D2-B72D676E0564}" srcOrd="0" destOrd="0" presId="urn:microsoft.com/office/officeart/2005/8/layout/bList2"/>
    <dgm:cxn modelId="{910C6683-CCF5-4627-8478-15013A87B4F3}" type="presOf" srcId="{29E72E94-D5BD-4DF8-83FB-DBD42200053D}" destId="{29005AB6-8A86-4A74-8421-D6B438840D86}" srcOrd="1" destOrd="0" presId="urn:microsoft.com/office/officeart/2005/8/layout/bList2"/>
    <dgm:cxn modelId="{DEAE1584-6B97-4436-892A-3EECFA636413}" srcId="{3DD639F8-DFCA-4D7E-979F-EE370C87FEFC}" destId="{E00868A2-4189-4B95-B9FB-4DE426015711}" srcOrd="0" destOrd="0" parTransId="{6C03DCCE-F3FB-4FE7-99A6-44CC02EEFDF3}" sibTransId="{0E858462-04F3-4CAF-8C03-BC744BF1A3BD}"/>
    <dgm:cxn modelId="{D54C869A-A536-4343-B466-5FA227CADE44}" srcId="{6A74C050-EFC4-4C12-B1F9-39C96E69DDF6}" destId="{1DD31E32-2600-4F3C-8008-66C3AA5BA49C}" srcOrd="1" destOrd="0" parTransId="{688C2453-EF3C-497E-9DDA-A521CC5E9BB1}" sibTransId="{8A0A5260-DD78-445F-829A-C11B50699E0E}"/>
    <dgm:cxn modelId="{A602A29E-F4CD-4076-A494-13251FBC6C5A}" type="presOf" srcId="{29E72E94-D5BD-4DF8-83FB-DBD42200053D}" destId="{8007E9F9-403C-4A04-A9BE-F2FB9EB67BB6}" srcOrd="0" destOrd="0" presId="urn:microsoft.com/office/officeart/2005/8/layout/bList2"/>
    <dgm:cxn modelId="{97DF64A7-729E-4921-B4FE-CC82F7923B6E}" type="presOf" srcId="{0373AEF1-EC78-4295-9188-89221397154C}" destId="{2D4BF5F5-1674-4275-A683-FA918CD703C9}" srcOrd="0" destOrd="0" presId="urn:microsoft.com/office/officeart/2005/8/layout/bList2"/>
    <dgm:cxn modelId="{0F8C17AF-7C59-415C-BB8E-37BE230129E6}" srcId="{29E72E94-D5BD-4DF8-83FB-DBD42200053D}" destId="{93C65085-CBA9-4D4E-981B-E7BD73832062}" srcOrd="0" destOrd="0" parTransId="{E733B4A2-B897-41A6-A6C6-EAA357E74E06}" sibTransId="{A2DCBBAE-B398-42CF-B679-E08232091462}"/>
    <dgm:cxn modelId="{09B5AECA-CA40-4109-B081-7A0F314FC8A1}" srcId="{636C40DE-5709-4917-B9BA-0C9AF0A59681}" destId="{1E22F45E-EDBA-491D-8237-0C03260ABF1A}" srcOrd="0" destOrd="0" parTransId="{0EE371B4-BCEF-4CE6-8069-31CE891A6EC3}" sibTransId="{0BC6A3AE-9DF4-4A6B-9EEF-B9181E776967}"/>
    <dgm:cxn modelId="{A3F29BDD-0AD2-4D34-8CCD-09AD3DF7CE97}" srcId="{6A74C050-EFC4-4C12-B1F9-39C96E69DDF6}" destId="{0373AEF1-EC78-4295-9188-89221397154C}" srcOrd="0" destOrd="0" parTransId="{96E4EBAA-DBE1-48E9-B713-26E8CC94B248}" sibTransId="{860F0CA2-AD5F-473A-851D-93171AA2B714}"/>
    <dgm:cxn modelId="{8D3569E5-C243-4363-A8A4-F39832699405}" srcId="{82039145-8F1A-4E7E-B0D0-CD4D4AAE05E7}" destId="{6A74C050-EFC4-4C12-B1F9-39C96E69DDF6}" srcOrd="3" destOrd="0" parTransId="{6026E06D-18CE-4F01-A436-22A619DFCBAA}" sibTransId="{012DB582-53A6-47E1-8F5E-AE2D2B4C0A49}"/>
    <dgm:cxn modelId="{F5A5CEF3-BD2C-417C-88F7-E235D012D4E8}" type="presOf" srcId="{6A74C050-EFC4-4C12-B1F9-39C96E69DDF6}" destId="{99005B8F-1545-47F3-AE83-28AAE6080B84}" srcOrd="1" destOrd="0" presId="urn:microsoft.com/office/officeart/2005/8/layout/bList2"/>
    <dgm:cxn modelId="{22A69CF4-9164-4699-A8EE-0E2B9B5D649A}" type="presOf" srcId="{E00868A2-4189-4B95-B9FB-4DE426015711}" destId="{3CFE9803-8712-405B-8511-D82E23D02C5A}" srcOrd="0" destOrd="0" presId="urn:microsoft.com/office/officeart/2005/8/layout/bList2"/>
    <dgm:cxn modelId="{524D5AF5-B1E8-4D9E-AF05-37D5F3230B9C}" type="presOf" srcId="{6A74C050-EFC4-4C12-B1F9-39C96E69DDF6}" destId="{0901A7B3-D1A6-4F6C-98EB-F44B7DD5A4F2}" srcOrd="0" destOrd="0" presId="urn:microsoft.com/office/officeart/2005/8/layout/bList2"/>
    <dgm:cxn modelId="{478990BD-6F54-4D06-BE26-900FB9D6BC3A}" type="presParOf" srcId="{18256F42-FA89-4115-B2F5-32E177927143}" destId="{69F7DF40-0067-4B57-97A9-B67E7F41579D}" srcOrd="0" destOrd="0" presId="urn:microsoft.com/office/officeart/2005/8/layout/bList2"/>
    <dgm:cxn modelId="{84D81770-D39C-4083-9553-6B1294C3CC6F}" type="presParOf" srcId="{69F7DF40-0067-4B57-97A9-B67E7F41579D}" destId="{19382E2D-0622-4625-A20A-B6795293E2F4}" srcOrd="0" destOrd="0" presId="urn:microsoft.com/office/officeart/2005/8/layout/bList2"/>
    <dgm:cxn modelId="{230A8E7A-7241-4D98-8D6C-E15CCABA5B83}" type="presParOf" srcId="{69F7DF40-0067-4B57-97A9-B67E7F41579D}" destId="{D1BC3ECC-D5C3-4E02-B2D2-B72D676E0564}" srcOrd="1" destOrd="0" presId="urn:microsoft.com/office/officeart/2005/8/layout/bList2"/>
    <dgm:cxn modelId="{8EB6FEFB-5905-4997-B140-48A2D5A15B2A}" type="presParOf" srcId="{69F7DF40-0067-4B57-97A9-B67E7F41579D}" destId="{3C38F950-AC90-4202-A055-D4490883F408}" srcOrd="2" destOrd="0" presId="urn:microsoft.com/office/officeart/2005/8/layout/bList2"/>
    <dgm:cxn modelId="{A326C5E9-CBD3-4345-835D-2B2D3E069235}" type="presParOf" srcId="{69F7DF40-0067-4B57-97A9-B67E7F41579D}" destId="{02202D2D-145D-4BCB-AC57-C7E0F6756D69}" srcOrd="3" destOrd="0" presId="urn:microsoft.com/office/officeart/2005/8/layout/bList2"/>
    <dgm:cxn modelId="{55CBDCC6-5E06-4259-9232-4D6026B4706F}" type="presParOf" srcId="{18256F42-FA89-4115-B2F5-32E177927143}" destId="{E4184472-E89E-4723-AA2E-544537452276}" srcOrd="1" destOrd="0" presId="urn:microsoft.com/office/officeart/2005/8/layout/bList2"/>
    <dgm:cxn modelId="{C14FAED1-1619-4CD1-97C6-DDDA48735A1C}" type="presParOf" srcId="{18256F42-FA89-4115-B2F5-32E177927143}" destId="{3FA3ED73-9871-4EE1-BD1B-EF0C1F98C29B}" srcOrd="2" destOrd="0" presId="urn:microsoft.com/office/officeart/2005/8/layout/bList2"/>
    <dgm:cxn modelId="{14ACDA5D-1DBF-46EA-8828-6E6C2393E8BB}" type="presParOf" srcId="{3FA3ED73-9871-4EE1-BD1B-EF0C1F98C29B}" destId="{9F5A7A16-2A6E-4270-B77D-F875247F990B}" srcOrd="0" destOrd="0" presId="urn:microsoft.com/office/officeart/2005/8/layout/bList2"/>
    <dgm:cxn modelId="{B134AD15-CCEA-4271-B2B7-34AF8C65A71D}" type="presParOf" srcId="{3FA3ED73-9871-4EE1-BD1B-EF0C1F98C29B}" destId="{8007E9F9-403C-4A04-A9BE-F2FB9EB67BB6}" srcOrd="1" destOrd="0" presId="urn:microsoft.com/office/officeart/2005/8/layout/bList2"/>
    <dgm:cxn modelId="{1923A785-AAA1-437A-AA57-D60E3FD81E54}" type="presParOf" srcId="{3FA3ED73-9871-4EE1-BD1B-EF0C1F98C29B}" destId="{29005AB6-8A86-4A74-8421-D6B438840D86}" srcOrd="2" destOrd="0" presId="urn:microsoft.com/office/officeart/2005/8/layout/bList2"/>
    <dgm:cxn modelId="{149F7AE3-1FD5-4B87-9B99-A35878521181}" type="presParOf" srcId="{3FA3ED73-9871-4EE1-BD1B-EF0C1F98C29B}" destId="{36DFBEA2-2782-4B1C-85E9-79D6D895C12B}" srcOrd="3" destOrd="0" presId="urn:microsoft.com/office/officeart/2005/8/layout/bList2"/>
    <dgm:cxn modelId="{382CA5BF-E340-4C08-8C59-5A1EF0F04085}" type="presParOf" srcId="{18256F42-FA89-4115-B2F5-32E177927143}" destId="{2977C8A3-4426-4AAB-B2CD-22953EC9DEE3}" srcOrd="3" destOrd="0" presId="urn:microsoft.com/office/officeart/2005/8/layout/bList2"/>
    <dgm:cxn modelId="{1CC4EA8B-2CC9-4BA2-A50D-C3BDFBDBE057}" type="presParOf" srcId="{18256F42-FA89-4115-B2F5-32E177927143}" destId="{E2905130-60A7-4196-803A-5A3D469C5A28}" srcOrd="4" destOrd="0" presId="urn:microsoft.com/office/officeart/2005/8/layout/bList2"/>
    <dgm:cxn modelId="{EB37AC62-A56B-4C79-96DE-8916EAD87FFC}" type="presParOf" srcId="{E2905130-60A7-4196-803A-5A3D469C5A28}" destId="{3CFE9803-8712-405B-8511-D82E23D02C5A}" srcOrd="0" destOrd="0" presId="urn:microsoft.com/office/officeart/2005/8/layout/bList2"/>
    <dgm:cxn modelId="{8E2697E9-BEAA-4E2A-AAE6-2D290E1F5254}" type="presParOf" srcId="{E2905130-60A7-4196-803A-5A3D469C5A28}" destId="{871008D1-BEDD-497C-963E-FC2A28E356C0}" srcOrd="1" destOrd="0" presId="urn:microsoft.com/office/officeart/2005/8/layout/bList2"/>
    <dgm:cxn modelId="{56E96D23-96AF-40F1-A8E7-033E13D3F6ED}" type="presParOf" srcId="{E2905130-60A7-4196-803A-5A3D469C5A28}" destId="{348A1207-0EB4-4B28-8856-7568A142DFA1}" srcOrd="2" destOrd="0" presId="urn:microsoft.com/office/officeart/2005/8/layout/bList2"/>
    <dgm:cxn modelId="{DD08D332-B564-4285-8B18-4657290C0D7F}" type="presParOf" srcId="{E2905130-60A7-4196-803A-5A3D469C5A28}" destId="{EDE93D1F-2C13-4924-B879-649E6F04C75B}" srcOrd="3" destOrd="0" presId="urn:microsoft.com/office/officeart/2005/8/layout/bList2"/>
    <dgm:cxn modelId="{B2DFB1BE-C4D4-4843-BA3F-76D4AC70F6A6}" type="presParOf" srcId="{18256F42-FA89-4115-B2F5-32E177927143}" destId="{8B4174CA-7C2E-42B9-9F34-1F1B3D3D5ECA}" srcOrd="5" destOrd="0" presId="urn:microsoft.com/office/officeart/2005/8/layout/bList2"/>
    <dgm:cxn modelId="{C2353AE1-B2AB-4927-A339-84FB6B6E0949}" type="presParOf" srcId="{18256F42-FA89-4115-B2F5-32E177927143}" destId="{F9BED576-901D-49D9-B8A9-8BF4A7C63C05}" srcOrd="6" destOrd="0" presId="urn:microsoft.com/office/officeart/2005/8/layout/bList2"/>
    <dgm:cxn modelId="{471745F1-F858-438F-A760-F02B29A1736E}" type="presParOf" srcId="{F9BED576-901D-49D9-B8A9-8BF4A7C63C05}" destId="{2D4BF5F5-1674-4275-A683-FA918CD703C9}" srcOrd="0" destOrd="0" presId="urn:microsoft.com/office/officeart/2005/8/layout/bList2"/>
    <dgm:cxn modelId="{09621733-DD51-4DB8-9C30-C58E15E08748}" type="presParOf" srcId="{F9BED576-901D-49D9-B8A9-8BF4A7C63C05}" destId="{0901A7B3-D1A6-4F6C-98EB-F44B7DD5A4F2}" srcOrd="1" destOrd="0" presId="urn:microsoft.com/office/officeart/2005/8/layout/bList2"/>
    <dgm:cxn modelId="{4E38E8D9-3A0B-44A3-A315-C1592D5DB5DA}" type="presParOf" srcId="{F9BED576-901D-49D9-B8A9-8BF4A7C63C05}" destId="{99005B8F-1545-47F3-AE83-28AAE6080B84}" srcOrd="2" destOrd="0" presId="urn:microsoft.com/office/officeart/2005/8/layout/bList2"/>
    <dgm:cxn modelId="{DE9C1CD7-5A69-4807-918D-341D01573220}" type="presParOf" srcId="{F9BED576-901D-49D9-B8A9-8BF4A7C63C05}" destId="{6882FFCB-24FC-4D38-9A94-8762B4DDA7DB}"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4B0D43C-01EC-4ABE-9DEC-B83185298497}" type="doc">
      <dgm:prSet loTypeId="urn:microsoft.com/office/officeart/2008/layout/LinedList" loCatId="list" qsTypeId="urn:microsoft.com/office/officeart/2005/8/quickstyle/simple5" qsCatId="simple" csTypeId="urn:microsoft.com/office/officeart/2005/8/colors/accent0_3" csCatId="mainScheme" phldr="1"/>
      <dgm:spPr/>
      <dgm:t>
        <a:bodyPr/>
        <a:lstStyle/>
        <a:p>
          <a:endParaRPr lang="de-DE"/>
        </a:p>
      </dgm:t>
    </dgm:pt>
    <dgm:pt modelId="{2BAE7709-0722-498F-8744-043D926135AF}">
      <dgm:prSet custT="1"/>
      <dgm:spPr/>
      <dgm:t>
        <a:bodyPr/>
        <a:lstStyle/>
        <a:p>
          <a:r>
            <a:rPr lang="de-DE" sz="1600" b="1" dirty="0" err="1">
              <a:latin typeface="Calibri" panose="020F0502020204030204" pitchFamily="34" charset="0"/>
              <a:cs typeface="Calibri" panose="020F0502020204030204" pitchFamily="34" charset="0"/>
            </a:rPr>
            <a:t>RfII</a:t>
          </a:r>
          <a:r>
            <a:rPr lang="de-DE" sz="1600" b="1" dirty="0">
              <a:latin typeface="Calibri" panose="020F0502020204030204" pitchFamily="34" charset="0"/>
              <a:cs typeface="Calibri" panose="020F0502020204030204" pitchFamily="34" charset="0"/>
            </a:rPr>
            <a:t> stellt fest:</a:t>
          </a:r>
          <a:endParaRPr lang="de-DE" sz="1600" dirty="0">
            <a:latin typeface="Calibri" panose="020F0502020204030204" pitchFamily="34" charset="0"/>
            <a:cs typeface="Calibri" panose="020F0502020204030204" pitchFamily="34" charset="0"/>
          </a:endParaRPr>
        </a:p>
      </dgm:t>
    </dgm:pt>
    <dgm:pt modelId="{2AC534BC-4275-40E7-8FBF-8CBAB0B498EA}" type="parTrans" cxnId="{E70F02EE-8730-478E-9063-C44EDC0D60E5}">
      <dgm:prSet/>
      <dgm:spPr/>
      <dgm:t>
        <a:bodyPr/>
        <a:lstStyle/>
        <a:p>
          <a:endParaRPr lang="de-DE"/>
        </a:p>
      </dgm:t>
    </dgm:pt>
    <dgm:pt modelId="{FF9C16D8-B026-42B6-97B6-5842A046A17B}" type="sibTrans" cxnId="{E70F02EE-8730-478E-9063-C44EDC0D60E5}">
      <dgm:prSet/>
      <dgm:spPr/>
      <dgm:t>
        <a:bodyPr/>
        <a:lstStyle/>
        <a:p>
          <a:endParaRPr lang="de-DE"/>
        </a:p>
      </dgm:t>
    </dgm:pt>
    <dgm:pt modelId="{20E32ABE-F0D8-4E6C-818D-43C8A78E4846}">
      <dgm:prSet custT="1"/>
      <dgm:spPr/>
      <dgm:t>
        <a:bodyPr anchor="ctr" anchorCtr="0"/>
        <a:lstStyle/>
        <a:p>
          <a:pPr>
            <a:buFont typeface="Arial" panose="020B0604020202020204" pitchFamily="34" charset="0"/>
            <a:buNone/>
          </a:pPr>
          <a:r>
            <a:rPr lang="de-DE" sz="1200" dirty="0"/>
            <a:t>O Viele informative Stellungnahmen zu FDM, aber „Vollzugsdefizit“</a:t>
          </a:r>
        </a:p>
      </dgm:t>
    </dgm:pt>
    <dgm:pt modelId="{C8E6E43A-2044-4C82-B8BE-9963F5B6E455}" type="parTrans" cxnId="{C8A348EC-4C53-4B5C-9DF6-496FC02F70C5}">
      <dgm:prSet/>
      <dgm:spPr/>
      <dgm:t>
        <a:bodyPr/>
        <a:lstStyle/>
        <a:p>
          <a:endParaRPr lang="de-DE"/>
        </a:p>
      </dgm:t>
    </dgm:pt>
    <dgm:pt modelId="{C21A8530-4743-4336-BE32-CAFE0254CAA0}" type="sibTrans" cxnId="{C8A348EC-4C53-4B5C-9DF6-496FC02F70C5}">
      <dgm:prSet/>
      <dgm:spPr/>
      <dgm:t>
        <a:bodyPr/>
        <a:lstStyle/>
        <a:p>
          <a:endParaRPr lang="de-DE"/>
        </a:p>
      </dgm:t>
    </dgm:pt>
    <dgm:pt modelId="{3CF28604-C338-4296-B8E4-86CD6B2EC59B}">
      <dgm:prSet custT="1"/>
      <dgm:spPr/>
      <dgm:t>
        <a:bodyPr anchor="ctr" anchorCtr="0"/>
        <a:lstStyle/>
        <a:p>
          <a:r>
            <a:rPr lang="de-DE" sz="1200" dirty="0"/>
            <a:t>O Erheblicher Finanzierungs-und Personalbedarf</a:t>
          </a:r>
        </a:p>
      </dgm:t>
    </dgm:pt>
    <dgm:pt modelId="{F2FAAD38-86E0-42A9-8AA5-520CBCF2BB2D}" type="parTrans" cxnId="{AF0E5C1A-9E42-4ABA-BDBD-8EC61457A621}">
      <dgm:prSet/>
      <dgm:spPr/>
      <dgm:t>
        <a:bodyPr/>
        <a:lstStyle/>
        <a:p>
          <a:endParaRPr lang="de-DE"/>
        </a:p>
      </dgm:t>
    </dgm:pt>
    <dgm:pt modelId="{E10C6477-F375-4E39-86D2-C26341FC80DA}" type="sibTrans" cxnId="{AF0E5C1A-9E42-4ABA-BDBD-8EC61457A621}">
      <dgm:prSet/>
      <dgm:spPr/>
      <dgm:t>
        <a:bodyPr/>
        <a:lstStyle/>
        <a:p>
          <a:endParaRPr lang="de-DE"/>
        </a:p>
      </dgm:t>
    </dgm:pt>
    <dgm:pt modelId="{5B4E7E66-0885-491B-B913-0F3CE5076B57}">
      <dgm:prSet custT="1"/>
      <dgm:spPr/>
      <dgm:t>
        <a:bodyPr anchor="ctr" anchorCtr="0"/>
        <a:lstStyle/>
        <a:p>
          <a:r>
            <a:rPr lang="de-DE" sz="1200" dirty="0"/>
            <a:t> O Zahlreiche Hürden bremsen den Wandel</a:t>
          </a:r>
        </a:p>
      </dgm:t>
    </dgm:pt>
    <dgm:pt modelId="{A2460E8C-3974-420F-B136-0DB3AD5007A8}" type="parTrans" cxnId="{C5075B79-02A8-4ABF-8055-4AAFCAA1A7E5}">
      <dgm:prSet/>
      <dgm:spPr/>
      <dgm:t>
        <a:bodyPr/>
        <a:lstStyle/>
        <a:p>
          <a:endParaRPr lang="de-DE"/>
        </a:p>
      </dgm:t>
    </dgm:pt>
    <dgm:pt modelId="{70922EC2-185B-44F2-A2F8-6F2508AB787E}" type="sibTrans" cxnId="{C5075B79-02A8-4ABF-8055-4AAFCAA1A7E5}">
      <dgm:prSet/>
      <dgm:spPr/>
      <dgm:t>
        <a:bodyPr/>
        <a:lstStyle/>
        <a:p>
          <a:endParaRPr lang="de-DE"/>
        </a:p>
      </dgm:t>
    </dgm:pt>
    <dgm:pt modelId="{41B120A6-30A3-4BCB-A1DF-4599E6DEBB09}" type="pres">
      <dgm:prSet presAssocID="{64B0D43C-01EC-4ABE-9DEC-B83185298497}" presName="vert0" presStyleCnt="0">
        <dgm:presLayoutVars>
          <dgm:dir/>
          <dgm:animOne val="branch"/>
          <dgm:animLvl val="lvl"/>
        </dgm:presLayoutVars>
      </dgm:prSet>
      <dgm:spPr/>
    </dgm:pt>
    <dgm:pt modelId="{A20E6880-77E9-4352-B694-298DE24654C7}" type="pres">
      <dgm:prSet presAssocID="{2BAE7709-0722-498F-8744-043D926135AF}" presName="thickLine" presStyleLbl="alignNode1" presStyleIdx="0" presStyleCnt="1"/>
      <dgm:spPr/>
    </dgm:pt>
    <dgm:pt modelId="{CD3375C8-C4CD-4CC5-BE94-4F1C97E07A55}" type="pres">
      <dgm:prSet presAssocID="{2BAE7709-0722-498F-8744-043D926135AF}" presName="horz1" presStyleCnt="0"/>
      <dgm:spPr/>
    </dgm:pt>
    <dgm:pt modelId="{8EEF79D6-B961-4FF6-9324-6F477BF26204}" type="pres">
      <dgm:prSet presAssocID="{2BAE7709-0722-498F-8744-043D926135AF}" presName="tx1" presStyleLbl="revTx" presStyleIdx="0" presStyleCnt="4"/>
      <dgm:spPr/>
    </dgm:pt>
    <dgm:pt modelId="{21393CD9-A52B-4A66-AB6F-DA18094FBA56}" type="pres">
      <dgm:prSet presAssocID="{2BAE7709-0722-498F-8744-043D926135AF}" presName="vert1" presStyleCnt="0"/>
      <dgm:spPr/>
    </dgm:pt>
    <dgm:pt modelId="{6522DF46-BB18-45CB-8D80-2D2A267DA997}" type="pres">
      <dgm:prSet presAssocID="{20E32ABE-F0D8-4E6C-818D-43C8A78E4846}" presName="vertSpace2a" presStyleCnt="0"/>
      <dgm:spPr/>
    </dgm:pt>
    <dgm:pt modelId="{6231E08C-CFDB-4E58-AD32-972194380526}" type="pres">
      <dgm:prSet presAssocID="{20E32ABE-F0D8-4E6C-818D-43C8A78E4846}" presName="horz2" presStyleCnt="0"/>
      <dgm:spPr/>
    </dgm:pt>
    <dgm:pt modelId="{FFD7A7DE-8AED-4818-9F19-465F67EFC71E}" type="pres">
      <dgm:prSet presAssocID="{20E32ABE-F0D8-4E6C-818D-43C8A78E4846}" presName="horzSpace2" presStyleCnt="0"/>
      <dgm:spPr/>
    </dgm:pt>
    <dgm:pt modelId="{6890E637-7547-403C-9F8B-2B673E9E83D3}" type="pres">
      <dgm:prSet presAssocID="{20E32ABE-F0D8-4E6C-818D-43C8A78E4846}" presName="tx2" presStyleLbl="revTx" presStyleIdx="1" presStyleCnt="4" custScaleY="141879"/>
      <dgm:spPr/>
    </dgm:pt>
    <dgm:pt modelId="{9F4B6271-B52A-4E9D-AD76-7503B27EFA7F}" type="pres">
      <dgm:prSet presAssocID="{20E32ABE-F0D8-4E6C-818D-43C8A78E4846}" presName="vert2" presStyleCnt="0"/>
      <dgm:spPr/>
    </dgm:pt>
    <dgm:pt modelId="{1FD25ED6-3382-4D75-BC4A-5DB1EB391944}" type="pres">
      <dgm:prSet presAssocID="{20E32ABE-F0D8-4E6C-818D-43C8A78E4846}" presName="thinLine2b" presStyleLbl="callout" presStyleIdx="0" presStyleCnt="3"/>
      <dgm:spPr/>
    </dgm:pt>
    <dgm:pt modelId="{E92C54E2-C356-4F28-A623-9E8E624D391C}" type="pres">
      <dgm:prSet presAssocID="{20E32ABE-F0D8-4E6C-818D-43C8A78E4846}" presName="vertSpace2b" presStyleCnt="0"/>
      <dgm:spPr/>
    </dgm:pt>
    <dgm:pt modelId="{B1D639CF-4847-40C7-A1BC-FD994105C552}" type="pres">
      <dgm:prSet presAssocID="{3CF28604-C338-4296-B8E4-86CD6B2EC59B}" presName="horz2" presStyleCnt="0"/>
      <dgm:spPr/>
    </dgm:pt>
    <dgm:pt modelId="{CE83A5EB-B373-4441-9850-D5ABA5FD706A}" type="pres">
      <dgm:prSet presAssocID="{3CF28604-C338-4296-B8E4-86CD6B2EC59B}" presName="horzSpace2" presStyleCnt="0"/>
      <dgm:spPr/>
    </dgm:pt>
    <dgm:pt modelId="{4BCE2075-775E-43AF-AD00-E35E8BAAEC3A}" type="pres">
      <dgm:prSet presAssocID="{3CF28604-C338-4296-B8E4-86CD6B2EC59B}" presName="tx2" presStyleLbl="revTx" presStyleIdx="2" presStyleCnt="4" custScaleY="141879"/>
      <dgm:spPr/>
    </dgm:pt>
    <dgm:pt modelId="{13AA07B7-6E6D-447C-B991-1B1E495CDC7F}" type="pres">
      <dgm:prSet presAssocID="{3CF28604-C338-4296-B8E4-86CD6B2EC59B}" presName="vert2" presStyleCnt="0"/>
      <dgm:spPr/>
    </dgm:pt>
    <dgm:pt modelId="{944DA55D-8E12-43D6-B25B-EED82C2885D7}" type="pres">
      <dgm:prSet presAssocID="{3CF28604-C338-4296-B8E4-86CD6B2EC59B}" presName="thinLine2b" presStyleLbl="callout" presStyleIdx="1" presStyleCnt="3"/>
      <dgm:spPr/>
    </dgm:pt>
    <dgm:pt modelId="{0B97C036-76BD-4DD1-AA52-6918808D4027}" type="pres">
      <dgm:prSet presAssocID="{3CF28604-C338-4296-B8E4-86CD6B2EC59B}" presName="vertSpace2b" presStyleCnt="0"/>
      <dgm:spPr/>
    </dgm:pt>
    <dgm:pt modelId="{FDF47C59-D9D6-450B-9B31-A0747635716A}" type="pres">
      <dgm:prSet presAssocID="{5B4E7E66-0885-491B-B913-0F3CE5076B57}" presName="horz2" presStyleCnt="0"/>
      <dgm:spPr/>
    </dgm:pt>
    <dgm:pt modelId="{E1321C0E-FA90-4B66-8D96-D2294EFFF4C6}" type="pres">
      <dgm:prSet presAssocID="{5B4E7E66-0885-491B-B913-0F3CE5076B57}" presName="horzSpace2" presStyleCnt="0"/>
      <dgm:spPr/>
    </dgm:pt>
    <dgm:pt modelId="{7E2C3158-7DE6-454E-B412-7C48573BF4FD}" type="pres">
      <dgm:prSet presAssocID="{5B4E7E66-0885-491B-B913-0F3CE5076B57}" presName="tx2" presStyleLbl="revTx" presStyleIdx="3" presStyleCnt="4" custScaleY="141879" custLinFactNeighborX="-841"/>
      <dgm:spPr/>
    </dgm:pt>
    <dgm:pt modelId="{AE7A20AD-4019-493A-A742-02D0A8ED65F8}" type="pres">
      <dgm:prSet presAssocID="{5B4E7E66-0885-491B-B913-0F3CE5076B57}" presName="vert2" presStyleCnt="0"/>
      <dgm:spPr/>
    </dgm:pt>
    <dgm:pt modelId="{4C9043D1-E992-4B33-BF26-B835BE4759DB}" type="pres">
      <dgm:prSet presAssocID="{5B4E7E66-0885-491B-B913-0F3CE5076B57}" presName="thinLine2b" presStyleLbl="callout" presStyleIdx="2" presStyleCnt="3"/>
      <dgm:spPr/>
    </dgm:pt>
    <dgm:pt modelId="{308293BB-68B2-49B7-9166-39872F6A0790}" type="pres">
      <dgm:prSet presAssocID="{5B4E7E66-0885-491B-B913-0F3CE5076B57}" presName="vertSpace2b" presStyleCnt="0"/>
      <dgm:spPr/>
    </dgm:pt>
  </dgm:ptLst>
  <dgm:cxnLst>
    <dgm:cxn modelId="{AF0E5C1A-9E42-4ABA-BDBD-8EC61457A621}" srcId="{2BAE7709-0722-498F-8744-043D926135AF}" destId="{3CF28604-C338-4296-B8E4-86CD6B2EC59B}" srcOrd="1" destOrd="0" parTransId="{F2FAAD38-86E0-42A9-8AA5-520CBCF2BB2D}" sibTransId="{E10C6477-F375-4E39-86D2-C26341FC80DA}"/>
    <dgm:cxn modelId="{C5075B79-02A8-4ABF-8055-4AAFCAA1A7E5}" srcId="{2BAE7709-0722-498F-8744-043D926135AF}" destId="{5B4E7E66-0885-491B-B913-0F3CE5076B57}" srcOrd="2" destOrd="0" parTransId="{A2460E8C-3974-420F-B136-0DB3AD5007A8}" sibTransId="{70922EC2-185B-44F2-A2F8-6F2508AB787E}"/>
    <dgm:cxn modelId="{DE93267A-06AB-4208-A932-3C9F1631CC4C}" type="presOf" srcId="{20E32ABE-F0D8-4E6C-818D-43C8A78E4846}" destId="{6890E637-7547-403C-9F8B-2B673E9E83D3}" srcOrd="0" destOrd="0" presId="urn:microsoft.com/office/officeart/2008/layout/LinedList"/>
    <dgm:cxn modelId="{254DD7A2-A10B-415D-9826-BBD3BA2A2A9E}" type="presOf" srcId="{2BAE7709-0722-498F-8744-043D926135AF}" destId="{8EEF79D6-B961-4FF6-9324-6F477BF26204}" srcOrd="0" destOrd="0" presId="urn:microsoft.com/office/officeart/2008/layout/LinedList"/>
    <dgm:cxn modelId="{C5F1C1E8-47A0-4621-86B0-D5B2CBE3528E}" type="presOf" srcId="{3CF28604-C338-4296-B8E4-86CD6B2EC59B}" destId="{4BCE2075-775E-43AF-AD00-E35E8BAAEC3A}" srcOrd="0" destOrd="0" presId="urn:microsoft.com/office/officeart/2008/layout/LinedList"/>
    <dgm:cxn modelId="{190750E9-C55C-4ABB-B02A-47470F40330E}" type="presOf" srcId="{64B0D43C-01EC-4ABE-9DEC-B83185298497}" destId="{41B120A6-30A3-4BCB-A1DF-4599E6DEBB09}" srcOrd="0" destOrd="0" presId="urn:microsoft.com/office/officeart/2008/layout/LinedList"/>
    <dgm:cxn modelId="{C8A348EC-4C53-4B5C-9DF6-496FC02F70C5}" srcId="{2BAE7709-0722-498F-8744-043D926135AF}" destId="{20E32ABE-F0D8-4E6C-818D-43C8A78E4846}" srcOrd="0" destOrd="0" parTransId="{C8E6E43A-2044-4C82-B8BE-9963F5B6E455}" sibTransId="{C21A8530-4743-4336-BE32-CAFE0254CAA0}"/>
    <dgm:cxn modelId="{E70F02EE-8730-478E-9063-C44EDC0D60E5}" srcId="{64B0D43C-01EC-4ABE-9DEC-B83185298497}" destId="{2BAE7709-0722-498F-8744-043D926135AF}" srcOrd="0" destOrd="0" parTransId="{2AC534BC-4275-40E7-8FBF-8CBAB0B498EA}" sibTransId="{FF9C16D8-B026-42B6-97B6-5842A046A17B}"/>
    <dgm:cxn modelId="{6FF7E0FB-7E76-46C8-A716-3BF16378BC31}" type="presOf" srcId="{5B4E7E66-0885-491B-B913-0F3CE5076B57}" destId="{7E2C3158-7DE6-454E-B412-7C48573BF4FD}" srcOrd="0" destOrd="0" presId="urn:microsoft.com/office/officeart/2008/layout/LinedList"/>
    <dgm:cxn modelId="{9C5A78BE-940F-494D-BEC5-375632EFA724}" type="presParOf" srcId="{41B120A6-30A3-4BCB-A1DF-4599E6DEBB09}" destId="{A20E6880-77E9-4352-B694-298DE24654C7}" srcOrd="0" destOrd="0" presId="urn:microsoft.com/office/officeart/2008/layout/LinedList"/>
    <dgm:cxn modelId="{29E1BE4B-97FD-4018-B4CB-4D39D01348AF}" type="presParOf" srcId="{41B120A6-30A3-4BCB-A1DF-4599E6DEBB09}" destId="{CD3375C8-C4CD-4CC5-BE94-4F1C97E07A55}" srcOrd="1" destOrd="0" presId="urn:microsoft.com/office/officeart/2008/layout/LinedList"/>
    <dgm:cxn modelId="{EEF1D911-1156-454C-8879-FB1199D43C22}" type="presParOf" srcId="{CD3375C8-C4CD-4CC5-BE94-4F1C97E07A55}" destId="{8EEF79D6-B961-4FF6-9324-6F477BF26204}" srcOrd="0" destOrd="0" presId="urn:microsoft.com/office/officeart/2008/layout/LinedList"/>
    <dgm:cxn modelId="{0CABD8DB-F3E6-44B4-AEEB-23310A79E680}" type="presParOf" srcId="{CD3375C8-C4CD-4CC5-BE94-4F1C97E07A55}" destId="{21393CD9-A52B-4A66-AB6F-DA18094FBA56}" srcOrd="1" destOrd="0" presId="urn:microsoft.com/office/officeart/2008/layout/LinedList"/>
    <dgm:cxn modelId="{A643CE04-42EB-4220-8662-8C7C55C9C9C2}" type="presParOf" srcId="{21393CD9-A52B-4A66-AB6F-DA18094FBA56}" destId="{6522DF46-BB18-45CB-8D80-2D2A267DA997}" srcOrd="0" destOrd="0" presId="urn:microsoft.com/office/officeart/2008/layout/LinedList"/>
    <dgm:cxn modelId="{AE71F152-0F16-48BA-B648-264CEC77B6A6}" type="presParOf" srcId="{21393CD9-A52B-4A66-AB6F-DA18094FBA56}" destId="{6231E08C-CFDB-4E58-AD32-972194380526}" srcOrd="1" destOrd="0" presId="urn:microsoft.com/office/officeart/2008/layout/LinedList"/>
    <dgm:cxn modelId="{6F6EB55A-A470-4FE6-B2C3-6942552F9F7C}" type="presParOf" srcId="{6231E08C-CFDB-4E58-AD32-972194380526}" destId="{FFD7A7DE-8AED-4818-9F19-465F67EFC71E}" srcOrd="0" destOrd="0" presId="urn:microsoft.com/office/officeart/2008/layout/LinedList"/>
    <dgm:cxn modelId="{286CB5F6-994B-4254-BCC8-32EADE2E86C5}" type="presParOf" srcId="{6231E08C-CFDB-4E58-AD32-972194380526}" destId="{6890E637-7547-403C-9F8B-2B673E9E83D3}" srcOrd="1" destOrd="0" presId="urn:microsoft.com/office/officeart/2008/layout/LinedList"/>
    <dgm:cxn modelId="{98116202-8E99-4323-B45C-08B19A524D38}" type="presParOf" srcId="{6231E08C-CFDB-4E58-AD32-972194380526}" destId="{9F4B6271-B52A-4E9D-AD76-7503B27EFA7F}" srcOrd="2" destOrd="0" presId="urn:microsoft.com/office/officeart/2008/layout/LinedList"/>
    <dgm:cxn modelId="{93108ECE-A9E8-49CE-BD2D-EB9CD903E41F}" type="presParOf" srcId="{21393CD9-A52B-4A66-AB6F-DA18094FBA56}" destId="{1FD25ED6-3382-4D75-BC4A-5DB1EB391944}" srcOrd="2" destOrd="0" presId="urn:microsoft.com/office/officeart/2008/layout/LinedList"/>
    <dgm:cxn modelId="{3DAAFC66-9C19-4D91-9E47-56783E341BB2}" type="presParOf" srcId="{21393CD9-A52B-4A66-AB6F-DA18094FBA56}" destId="{E92C54E2-C356-4F28-A623-9E8E624D391C}" srcOrd="3" destOrd="0" presId="urn:microsoft.com/office/officeart/2008/layout/LinedList"/>
    <dgm:cxn modelId="{9ED26D79-8166-402A-8AA7-2637D4272417}" type="presParOf" srcId="{21393CD9-A52B-4A66-AB6F-DA18094FBA56}" destId="{B1D639CF-4847-40C7-A1BC-FD994105C552}" srcOrd="4" destOrd="0" presId="urn:microsoft.com/office/officeart/2008/layout/LinedList"/>
    <dgm:cxn modelId="{99887751-A73A-48AA-A1B5-50F7A838B915}" type="presParOf" srcId="{B1D639CF-4847-40C7-A1BC-FD994105C552}" destId="{CE83A5EB-B373-4441-9850-D5ABA5FD706A}" srcOrd="0" destOrd="0" presId="urn:microsoft.com/office/officeart/2008/layout/LinedList"/>
    <dgm:cxn modelId="{D1AC5C19-E39B-4228-A9EC-B5970566BA26}" type="presParOf" srcId="{B1D639CF-4847-40C7-A1BC-FD994105C552}" destId="{4BCE2075-775E-43AF-AD00-E35E8BAAEC3A}" srcOrd="1" destOrd="0" presId="urn:microsoft.com/office/officeart/2008/layout/LinedList"/>
    <dgm:cxn modelId="{47C3AF22-823D-4053-B6AA-5D8728339058}" type="presParOf" srcId="{B1D639CF-4847-40C7-A1BC-FD994105C552}" destId="{13AA07B7-6E6D-447C-B991-1B1E495CDC7F}" srcOrd="2" destOrd="0" presId="urn:microsoft.com/office/officeart/2008/layout/LinedList"/>
    <dgm:cxn modelId="{C037BA52-00EB-4B6E-AC9C-BA5495E9BB5C}" type="presParOf" srcId="{21393CD9-A52B-4A66-AB6F-DA18094FBA56}" destId="{944DA55D-8E12-43D6-B25B-EED82C2885D7}" srcOrd="5" destOrd="0" presId="urn:microsoft.com/office/officeart/2008/layout/LinedList"/>
    <dgm:cxn modelId="{DFB80FEB-6C05-4335-89BA-E62739357174}" type="presParOf" srcId="{21393CD9-A52B-4A66-AB6F-DA18094FBA56}" destId="{0B97C036-76BD-4DD1-AA52-6918808D4027}" srcOrd="6" destOrd="0" presId="urn:microsoft.com/office/officeart/2008/layout/LinedList"/>
    <dgm:cxn modelId="{031686CF-B817-4268-BC6C-137A5C4F2F18}" type="presParOf" srcId="{21393CD9-A52B-4A66-AB6F-DA18094FBA56}" destId="{FDF47C59-D9D6-450B-9B31-A0747635716A}" srcOrd="7" destOrd="0" presId="urn:microsoft.com/office/officeart/2008/layout/LinedList"/>
    <dgm:cxn modelId="{66BCE96F-DE87-4B5F-BCA6-3C8277BB32D7}" type="presParOf" srcId="{FDF47C59-D9D6-450B-9B31-A0747635716A}" destId="{E1321C0E-FA90-4B66-8D96-D2294EFFF4C6}" srcOrd="0" destOrd="0" presId="urn:microsoft.com/office/officeart/2008/layout/LinedList"/>
    <dgm:cxn modelId="{11AFED96-735F-4326-8C98-532C1D744284}" type="presParOf" srcId="{FDF47C59-D9D6-450B-9B31-A0747635716A}" destId="{7E2C3158-7DE6-454E-B412-7C48573BF4FD}" srcOrd="1" destOrd="0" presId="urn:microsoft.com/office/officeart/2008/layout/LinedList"/>
    <dgm:cxn modelId="{059CC13E-A292-4CB3-9E15-8B4702824D2A}" type="presParOf" srcId="{FDF47C59-D9D6-450B-9B31-A0747635716A}" destId="{AE7A20AD-4019-493A-A742-02D0A8ED65F8}" srcOrd="2" destOrd="0" presId="urn:microsoft.com/office/officeart/2008/layout/LinedList"/>
    <dgm:cxn modelId="{2CD8C490-D5D4-4BDF-8512-90CBE71BB347}" type="presParOf" srcId="{21393CD9-A52B-4A66-AB6F-DA18094FBA56}" destId="{4C9043D1-E992-4B33-BF26-B835BE4759DB}" srcOrd="8" destOrd="0" presId="urn:microsoft.com/office/officeart/2008/layout/LinedList"/>
    <dgm:cxn modelId="{A0700F84-F847-4FCD-A40A-7E3124B9A1B0}" type="presParOf" srcId="{21393CD9-A52B-4A66-AB6F-DA18094FBA56}" destId="{308293BB-68B2-49B7-9166-39872F6A0790}" srcOrd="9"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AE3D61A-2AB3-47F9-9754-1E8B52B0F576}" type="doc">
      <dgm:prSet loTypeId="urn:microsoft.com/office/officeart/2005/8/layout/list1" loCatId="list" qsTypeId="urn:microsoft.com/office/officeart/2005/8/quickstyle/simple5" qsCatId="simple" csTypeId="urn:microsoft.com/office/officeart/2005/8/colors/accent0_3" csCatId="mainScheme" phldr="1"/>
      <dgm:spPr/>
      <dgm:t>
        <a:bodyPr/>
        <a:lstStyle/>
        <a:p>
          <a:endParaRPr lang="de-DE"/>
        </a:p>
      </dgm:t>
    </dgm:pt>
    <dgm:pt modelId="{96DD2BB6-A96C-482D-B4A5-EE8F267B2D7C}">
      <dgm:prSet custT="1"/>
      <dgm:spPr/>
      <dgm:t>
        <a:bodyPr/>
        <a:lstStyle/>
        <a:p>
          <a:r>
            <a:rPr lang="de-DE" sz="2400" b="1" dirty="0">
              <a:latin typeface="Calibri" panose="020F0502020204030204" pitchFamily="34" charset="0"/>
              <a:cs typeface="Calibri" panose="020F0502020204030204" pitchFamily="34" charset="0"/>
            </a:rPr>
            <a:t>Praxis </a:t>
          </a:r>
          <a:endParaRPr lang="de-DE" sz="2400" dirty="0">
            <a:latin typeface="Calibri" panose="020F0502020204030204" pitchFamily="34" charset="0"/>
            <a:cs typeface="Calibri" panose="020F0502020204030204" pitchFamily="34" charset="0"/>
          </a:endParaRPr>
        </a:p>
      </dgm:t>
    </dgm:pt>
    <dgm:pt modelId="{48A281A8-7C1B-4359-869B-5F5D7F059AC5}" type="parTrans" cxnId="{A9EDA121-83C5-4AD5-8197-8ACB9EE5036E}">
      <dgm:prSet/>
      <dgm:spPr/>
      <dgm:t>
        <a:bodyPr/>
        <a:lstStyle/>
        <a:p>
          <a:endParaRPr lang="de-DE"/>
        </a:p>
      </dgm:t>
    </dgm:pt>
    <dgm:pt modelId="{04728D30-1BE6-4607-A56C-4D4287075C6F}" type="sibTrans" cxnId="{A9EDA121-83C5-4AD5-8197-8ACB9EE5036E}">
      <dgm:prSet/>
      <dgm:spPr/>
      <dgm:t>
        <a:bodyPr/>
        <a:lstStyle/>
        <a:p>
          <a:endParaRPr lang="de-DE"/>
        </a:p>
      </dgm:t>
    </dgm:pt>
    <dgm:pt modelId="{08B14F7D-6748-40A5-8C5B-B9BC98C949D8}">
      <dgm:prSet custT="1"/>
      <dgm:spPr/>
      <dgm:t>
        <a:bodyPr/>
        <a:lstStyle/>
        <a:p>
          <a:pPr>
            <a:lnSpc>
              <a:spcPct val="120000"/>
            </a:lnSpc>
          </a:pPr>
          <a:r>
            <a:rPr lang="de-DE" sz="1800" dirty="0">
              <a:latin typeface="Calibri" panose="020F0502020204030204" pitchFamily="34" charset="0"/>
              <a:cs typeface="Calibri" panose="020F0502020204030204" pitchFamily="34" charset="0"/>
            </a:rPr>
            <a:t>In der bisherigen Praxis erbringen meist die </a:t>
          </a:r>
          <a:r>
            <a:rPr lang="de-DE" sz="1800" b="1" dirty="0">
              <a:latin typeface="Calibri" panose="020F0502020204030204" pitchFamily="34" charset="0"/>
              <a:cs typeface="Calibri" panose="020F0502020204030204" pitchFamily="34" charset="0"/>
            </a:rPr>
            <a:t>Hochschulen (Bibliotheken, Rechenzentren, Forschungsverwaltungen) </a:t>
          </a:r>
          <a:r>
            <a:rPr lang="de-DE" sz="1800" dirty="0">
              <a:latin typeface="Calibri" panose="020F0502020204030204" pitchFamily="34" charset="0"/>
              <a:cs typeface="Calibri" panose="020F0502020204030204" pitchFamily="34" charset="0"/>
            </a:rPr>
            <a:t>und deren Verbünde </a:t>
          </a:r>
          <a:r>
            <a:rPr lang="de-DE" sz="1800" b="1" dirty="0">
              <a:latin typeface="Calibri" panose="020F0502020204030204" pitchFamily="34" charset="0"/>
              <a:cs typeface="Calibri" panose="020F0502020204030204" pitchFamily="34" charset="0"/>
            </a:rPr>
            <a:t>(-&gt; Landesinitiativen) </a:t>
          </a:r>
          <a:r>
            <a:rPr lang="de-DE" sz="1800" dirty="0">
              <a:latin typeface="Calibri" panose="020F0502020204030204" pitchFamily="34" charset="0"/>
              <a:cs typeface="Calibri" panose="020F0502020204030204" pitchFamily="34" charset="0"/>
            </a:rPr>
            <a:t>die konkrete FDM-Unterstützung, Beratung &amp; Schulung</a:t>
          </a:r>
        </a:p>
      </dgm:t>
    </dgm:pt>
    <dgm:pt modelId="{77AB0D2A-59B5-475F-992D-614DFB8F2124}" type="parTrans" cxnId="{AA6BAB09-1EA3-40DE-BBFA-6E6A510603BD}">
      <dgm:prSet/>
      <dgm:spPr/>
      <dgm:t>
        <a:bodyPr/>
        <a:lstStyle/>
        <a:p>
          <a:endParaRPr lang="de-DE"/>
        </a:p>
      </dgm:t>
    </dgm:pt>
    <dgm:pt modelId="{B5458C18-7469-4516-ADA3-9EF093B43E4E}" type="sibTrans" cxnId="{AA6BAB09-1EA3-40DE-BBFA-6E6A510603BD}">
      <dgm:prSet/>
      <dgm:spPr/>
      <dgm:t>
        <a:bodyPr/>
        <a:lstStyle/>
        <a:p>
          <a:endParaRPr lang="de-DE"/>
        </a:p>
      </dgm:t>
    </dgm:pt>
    <dgm:pt modelId="{87A27A42-E8B2-46D8-9209-B82102231326}">
      <dgm:prSet custT="1"/>
      <dgm:spPr/>
      <dgm:t>
        <a:bodyPr/>
        <a:lstStyle/>
        <a:p>
          <a:pPr>
            <a:lnSpc>
              <a:spcPct val="120000"/>
            </a:lnSpc>
          </a:pPr>
          <a:r>
            <a:rPr lang="de-DE" sz="1800" dirty="0">
              <a:latin typeface="Calibri" panose="020F0502020204030204" pitchFamily="34" charset="0"/>
              <a:cs typeface="Calibri" panose="020F0502020204030204" pitchFamily="34" charset="0"/>
            </a:rPr>
            <a:t>Ausnahmen: Bereits gut vernetzte Teilwissenschaften (z.B. Digital </a:t>
          </a:r>
          <a:r>
            <a:rPr lang="de-DE" sz="1800" dirty="0" err="1">
              <a:latin typeface="Calibri" panose="020F0502020204030204" pitchFamily="34" charset="0"/>
              <a:cs typeface="Calibri" panose="020F0502020204030204" pitchFamily="34" charset="0"/>
            </a:rPr>
            <a:t>Humanities</a:t>
          </a:r>
          <a:r>
            <a:rPr lang="de-DE" sz="1800" dirty="0">
              <a:latin typeface="Calibri" panose="020F0502020204030204" pitchFamily="34" charset="0"/>
              <a:cs typeface="Calibri" panose="020F0502020204030204" pitchFamily="34" charset="0"/>
            </a:rPr>
            <a:t>, Astrophysik, Klimaforschung </a:t>
          </a:r>
          <a:r>
            <a:rPr lang="de-DE" sz="1800" dirty="0" err="1">
              <a:latin typeface="Calibri" panose="020F0502020204030204" pitchFamily="34" charset="0"/>
              <a:cs typeface="Calibri" panose="020F0502020204030204" pitchFamily="34" charset="0"/>
            </a:rPr>
            <a:t>u.ä.</a:t>
          </a:r>
          <a:r>
            <a:rPr lang="de-DE" sz="1800" dirty="0">
              <a:latin typeface="Calibri" panose="020F0502020204030204" pitchFamily="34" charset="0"/>
              <a:cs typeface="Calibri" panose="020F0502020204030204" pitchFamily="34" charset="0"/>
            </a:rPr>
            <a:t>)</a:t>
          </a:r>
        </a:p>
      </dgm:t>
    </dgm:pt>
    <dgm:pt modelId="{31708708-B062-453F-BB71-605252B637B3}" type="sibTrans" cxnId="{62B16243-03F3-4BE9-89CE-F2A0E75CCA4F}">
      <dgm:prSet/>
      <dgm:spPr/>
      <dgm:t>
        <a:bodyPr/>
        <a:lstStyle/>
        <a:p>
          <a:endParaRPr lang="de-DE"/>
        </a:p>
      </dgm:t>
    </dgm:pt>
    <dgm:pt modelId="{BAF33C6C-6D7B-487E-9D9A-6FC290FA2EF9}" type="parTrans" cxnId="{62B16243-03F3-4BE9-89CE-F2A0E75CCA4F}">
      <dgm:prSet/>
      <dgm:spPr/>
      <dgm:t>
        <a:bodyPr/>
        <a:lstStyle/>
        <a:p>
          <a:endParaRPr lang="de-DE"/>
        </a:p>
      </dgm:t>
    </dgm:pt>
    <dgm:pt modelId="{001B3AAD-9C17-416B-89BA-3650E1976619}" type="pres">
      <dgm:prSet presAssocID="{2AE3D61A-2AB3-47F9-9754-1E8B52B0F576}" presName="linear" presStyleCnt="0">
        <dgm:presLayoutVars>
          <dgm:dir/>
          <dgm:animLvl val="lvl"/>
          <dgm:resizeHandles val="exact"/>
        </dgm:presLayoutVars>
      </dgm:prSet>
      <dgm:spPr/>
    </dgm:pt>
    <dgm:pt modelId="{AACEDCAC-D304-41CD-B55E-DE46CAF31386}" type="pres">
      <dgm:prSet presAssocID="{96DD2BB6-A96C-482D-B4A5-EE8F267B2D7C}" presName="parentLin" presStyleCnt="0"/>
      <dgm:spPr/>
    </dgm:pt>
    <dgm:pt modelId="{2BD731C8-6965-4DBA-8E13-7DCC860B3DBF}" type="pres">
      <dgm:prSet presAssocID="{96DD2BB6-A96C-482D-B4A5-EE8F267B2D7C}" presName="parentLeftMargin" presStyleLbl="node1" presStyleIdx="0" presStyleCnt="1"/>
      <dgm:spPr/>
    </dgm:pt>
    <dgm:pt modelId="{8F371121-0FAB-4BE3-8B07-0183BAF709EC}" type="pres">
      <dgm:prSet presAssocID="{96DD2BB6-A96C-482D-B4A5-EE8F267B2D7C}" presName="parentText" presStyleLbl="node1" presStyleIdx="0" presStyleCnt="1" custScaleY="322605">
        <dgm:presLayoutVars>
          <dgm:chMax val="0"/>
          <dgm:bulletEnabled val="1"/>
        </dgm:presLayoutVars>
      </dgm:prSet>
      <dgm:spPr/>
    </dgm:pt>
    <dgm:pt modelId="{99CB8728-7D42-47C3-839E-2E9939DE734A}" type="pres">
      <dgm:prSet presAssocID="{96DD2BB6-A96C-482D-B4A5-EE8F267B2D7C}" presName="negativeSpace" presStyleCnt="0"/>
      <dgm:spPr/>
    </dgm:pt>
    <dgm:pt modelId="{F9CCC44E-3B3D-431C-892E-9F007BCFD9E4}" type="pres">
      <dgm:prSet presAssocID="{96DD2BB6-A96C-482D-B4A5-EE8F267B2D7C}" presName="childText" presStyleLbl="conFgAcc1" presStyleIdx="0" presStyleCnt="1" custScaleY="103875" custLinFactY="12806" custLinFactNeighborX="-825" custLinFactNeighborY="100000">
        <dgm:presLayoutVars>
          <dgm:bulletEnabled val="1"/>
        </dgm:presLayoutVars>
      </dgm:prSet>
      <dgm:spPr/>
    </dgm:pt>
  </dgm:ptLst>
  <dgm:cxnLst>
    <dgm:cxn modelId="{FD937402-C7BC-478D-ABE5-AF1E6DAF98E7}" type="presOf" srcId="{96DD2BB6-A96C-482D-B4A5-EE8F267B2D7C}" destId="{2BD731C8-6965-4DBA-8E13-7DCC860B3DBF}" srcOrd="0" destOrd="0" presId="urn:microsoft.com/office/officeart/2005/8/layout/list1"/>
    <dgm:cxn modelId="{AA6BAB09-1EA3-40DE-BBFA-6E6A510603BD}" srcId="{96DD2BB6-A96C-482D-B4A5-EE8F267B2D7C}" destId="{08B14F7D-6748-40A5-8C5B-B9BC98C949D8}" srcOrd="0" destOrd="0" parTransId="{77AB0D2A-59B5-475F-992D-614DFB8F2124}" sibTransId="{B5458C18-7469-4516-ADA3-9EF093B43E4E}"/>
    <dgm:cxn modelId="{DE69F10F-D4C8-4D95-BF57-CAF34894CC13}" type="presOf" srcId="{08B14F7D-6748-40A5-8C5B-B9BC98C949D8}" destId="{F9CCC44E-3B3D-431C-892E-9F007BCFD9E4}" srcOrd="0" destOrd="0" presId="urn:microsoft.com/office/officeart/2005/8/layout/list1"/>
    <dgm:cxn modelId="{61B04720-207B-4379-91B2-B5460C7AAB2D}" type="presOf" srcId="{2AE3D61A-2AB3-47F9-9754-1E8B52B0F576}" destId="{001B3AAD-9C17-416B-89BA-3650E1976619}" srcOrd="0" destOrd="0" presId="urn:microsoft.com/office/officeart/2005/8/layout/list1"/>
    <dgm:cxn modelId="{A9EDA121-83C5-4AD5-8197-8ACB9EE5036E}" srcId="{2AE3D61A-2AB3-47F9-9754-1E8B52B0F576}" destId="{96DD2BB6-A96C-482D-B4A5-EE8F267B2D7C}" srcOrd="0" destOrd="0" parTransId="{48A281A8-7C1B-4359-869B-5F5D7F059AC5}" sibTransId="{04728D30-1BE6-4607-A56C-4D4287075C6F}"/>
    <dgm:cxn modelId="{644A0C2E-D138-41B8-8147-64BBF0406CCA}" type="presOf" srcId="{87A27A42-E8B2-46D8-9209-B82102231326}" destId="{F9CCC44E-3B3D-431C-892E-9F007BCFD9E4}" srcOrd="0" destOrd="1" presId="urn:microsoft.com/office/officeart/2005/8/layout/list1"/>
    <dgm:cxn modelId="{62B16243-03F3-4BE9-89CE-F2A0E75CCA4F}" srcId="{08B14F7D-6748-40A5-8C5B-B9BC98C949D8}" destId="{87A27A42-E8B2-46D8-9209-B82102231326}" srcOrd="0" destOrd="0" parTransId="{BAF33C6C-6D7B-487E-9D9A-6FC290FA2EF9}" sibTransId="{31708708-B062-453F-BB71-605252B637B3}"/>
    <dgm:cxn modelId="{CD9DD293-42E7-4491-8BDE-276027451A9B}" type="presOf" srcId="{96DD2BB6-A96C-482D-B4A5-EE8F267B2D7C}" destId="{8F371121-0FAB-4BE3-8B07-0183BAF709EC}" srcOrd="1" destOrd="0" presId="urn:microsoft.com/office/officeart/2005/8/layout/list1"/>
    <dgm:cxn modelId="{54DE99F1-B5FF-47C4-B5E8-2ABB8D08C3DF}" type="presParOf" srcId="{001B3AAD-9C17-416B-89BA-3650E1976619}" destId="{AACEDCAC-D304-41CD-B55E-DE46CAF31386}" srcOrd="0" destOrd="0" presId="urn:microsoft.com/office/officeart/2005/8/layout/list1"/>
    <dgm:cxn modelId="{DC3C89C6-9BAC-43FD-AB17-0CF135B31AF3}" type="presParOf" srcId="{AACEDCAC-D304-41CD-B55E-DE46CAF31386}" destId="{2BD731C8-6965-4DBA-8E13-7DCC860B3DBF}" srcOrd="0" destOrd="0" presId="urn:microsoft.com/office/officeart/2005/8/layout/list1"/>
    <dgm:cxn modelId="{CC01989C-2389-44F3-A787-33EA99481125}" type="presParOf" srcId="{AACEDCAC-D304-41CD-B55E-DE46CAF31386}" destId="{8F371121-0FAB-4BE3-8B07-0183BAF709EC}" srcOrd="1" destOrd="0" presId="urn:microsoft.com/office/officeart/2005/8/layout/list1"/>
    <dgm:cxn modelId="{75B13159-3F32-4DBF-9C2E-85416EB78465}" type="presParOf" srcId="{001B3AAD-9C17-416B-89BA-3650E1976619}" destId="{99CB8728-7D42-47C3-839E-2E9939DE734A}" srcOrd="1" destOrd="0" presId="urn:microsoft.com/office/officeart/2005/8/layout/list1"/>
    <dgm:cxn modelId="{05C2592B-16CD-4D8B-8F18-07DA86859C3E}" type="presParOf" srcId="{001B3AAD-9C17-416B-89BA-3650E1976619}" destId="{F9CCC44E-3B3D-431C-892E-9F007BCFD9E4}"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9B89B03-6DEE-44C6-BDB7-CDACB548A2A5}" type="doc">
      <dgm:prSet loTypeId="urn:microsoft.com/office/officeart/2005/8/layout/vList6" loCatId="process" qsTypeId="urn:microsoft.com/office/officeart/2005/8/quickstyle/simple5" qsCatId="simple" csTypeId="urn:microsoft.com/office/officeart/2005/8/colors/accent0_3" csCatId="mainScheme" phldr="1"/>
      <dgm:spPr/>
      <dgm:t>
        <a:bodyPr/>
        <a:lstStyle/>
        <a:p>
          <a:endParaRPr lang="de-DE"/>
        </a:p>
      </dgm:t>
    </dgm:pt>
    <dgm:pt modelId="{E8021D1F-1101-466D-A40B-25F843C686C6}">
      <dgm:prSet/>
      <dgm:spPr/>
      <dgm:t>
        <a:bodyPr/>
        <a:lstStyle/>
        <a:p>
          <a:r>
            <a:rPr lang="de-DE" b="1" dirty="0" err="1">
              <a:latin typeface="Calibri" panose="020F0502020204030204" pitchFamily="34" charset="0"/>
              <a:cs typeface="Calibri" panose="020F0502020204030204" pitchFamily="34" charset="0"/>
            </a:rPr>
            <a:t>RfII</a:t>
          </a:r>
          <a:r>
            <a:rPr lang="de-DE" b="1" dirty="0">
              <a:latin typeface="Calibri" panose="020F0502020204030204" pitchFamily="34" charset="0"/>
              <a:cs typeface="Calibri" panose="020F0502020204030204" pitchFamily="34" charset="0"/>
            </a:rPr>
            <a:t> stellte Forderungen und gab Empfehlungen …</a:t>
          </a:r>
          <a:endParaRPr lang="de-DE" dirty="0">
            <a:latin typeface="Calibri" panose="020F0502020204030204" pitchFamily="34" charset="0"/>
            <a:cs typeface="Calibri" panose="020F0502020204030204" pitchFamily="34" charset="0"/>
          </a:endParaRPr>
        </a:p>
      </dgm:t>
    </dgm:pt>
    <dgm:pt modelId="{437B828A-98B1-4744-94A1-2CD7C341D8ED}" type="parTrans" cxnId="{E86CA39C-0C59-4724-8091-71132B3616EA}">
      <dgm:prSet/>
      <dgm:spPr/>
      <dgm:t>
        <a:bodyPr/>
        <a:lstStyle/>
        <a:p>
          <a:endParaRPr lang="de-DE"/>
        </a:p>
      </dgm:t>
    </dgm:pt>
    <dgm:pt modelId="{01C3BF2E-EE58-4A12-BC49-F578F5BBA17E}" type="sibTrans" cxnId="{E86CA39C-0C59-4724-8091-71132B3616EA}">
      <dgm:prSet/>
      <dgm:spPr/>
      <dgm:t>
        <a:bodyPr/>
        <a:lstStyle/>
        <a:p>
          <a:endParaRPr lang="de-DE"/>
        </a:p>
      </dgm:t>
    </dgm:pt>
    <dgm:pt modelId="{868C1DDF-4A5B-424C-B76B-93424BDF6649}">
      <dgm:prSet/>
      <dgm:spPr/>
      <dgm:t>
        <a:bodyPr anchor="ctr" anchorCtr="0"/>
        <a:lstStyle/>
        <a:p>
          <a:r>
            <a:rPr lang="de-DE" dirty="0">
              <a:latin typeface="Calibri" panose="020F0502020204030204" pitchFamily="34" charset="0"/>
              <a:cs typeface="Calibri" panose="020F0502020204030204" pitchFamily="34" charset="0"/>
            </a:rPr>
            <a:t>… an die Politik (Bund/ Länder),</a:t>
          </a:r>
        </a:p>
      </dgm:t>
    </dgm:pt>
    <dgm:pt modelId="{DF430D64-AE1B-4372-9E42-0B6E2BD80720}" type="parTrans" cxnId="{2479E682-AD59-4A6B-AD21-68D49C32E52A}">
      <dgm:prSet/>
      <dgm:spPr/>
      <dgm:t>
        <a:bodyPr/>
        <a:lstStyle/>
        <a:p>
          <a:endParaRPr lang="de-DE"/>
        </a:p>
      </dgm:t>
    </dgm:pt>
    <dgm:pt modelId="{528CE252-F1C1-4998-AB13-D707F41AFCF6}" type="sibTrans" cxnId="{2479E682-AD59-4A6B-AD21-68D49C32E52A}">
      <dgm:prSet/>
      <dgm:spPr/>
      <dgm:t>
        <a:bodyPr/>
        <a:lstStyle/>
        <a:p>
          <a:endParaRPr lang="de-DE"/>
        </a:p>
      </dgm:t>
    </dgm:pt>
    <dgm:pt modelId="{7F95A59E-F544-4FB7-8885-96C80D091AE9}">
      <dgm:prSet/>
      <dgm:spPr/>
      <dgm:t>
        <a:bodyPr anchor="ctr" anchorCtr="0"/>
        <a:lstStyle/>
        <a:p>
          <a:r>
            <a:rPr lang="de-DE" dirty="0">
              <a:latin typeface="Calibri" panose="020F0502020204030204" pitchFamily="34" charset="0"/>
              <a:cs typeface="Calibri" panose="020F0502020204030204" pitchFamily="34" charset="0"/>
            </a:rPr>
            <a:t>… an Wissenschaftsorganisationen,</a:t>
          </a:r>
        </a:p>
      </dgm:t>
    </dgm:pt>
    <dgm:pt modelId="{3D448C46-6EF5-4D78-A5D0-EE1729AA6B53}" type="parTrans" cxnId="{5ADDD9BF-F9A6-4F0B-80AC-CE03B293E60A}">
      <dgm:prSet/>
      <dgm:spPr/>
      <dgm:t>
        <a:bodyPr/>
        <a:lstStyle/>
        <a:p>
          <a:endParaRPr lang="de-DE"/>
        </a:p>
      </dgm:t>
    </dgm:pt>
    <dgm:pt modelId="{80C193CB-CA95-44A0-A211-94FD131CB65B}" type="sibTrans" cxnId="{5ADDD9BF-F9A6-4F0B-80AC-CE03B293E60A}">
      <dgm:prSet/>
      <dgm:spPr/>
      <dgm:t>
        <a:bodyPr/>
        <a:lstStyle/>
        <a:p>
          <a:endParaRPr lang="de-DE"/>
        </a:p>
      </dgm:t>
    </dgm:pt>
    <dgm:pt modelId="{1BFF0FDC-5D93-4EDD-A7D1-1B606637F805}">
      <dgm:prSet/>
      <dgm:spPr/>
      <dgm:t>
        <a:bodyPr anchor="ctr" anchorCtr="0"/>
        <a:lstStyle/>
        <a:p>
          <a:r>
            <a:rPr lang="de-DE" dirty="0">
              <a:latin typeface="Calibri" panose="020F0502020204030204" pitchFamily="34" charset="0"/>
              <a:cs typeface="Calibri" panose="020F0502020204030204" pitchFamily="34" charset="0"/>
            </a:rPr>
            <a:t>… an Forschende selbst und deren Fach-Communities</a:t>
          </a:r>
        </a:p>
      </dgm:t>
    </dgm:pt>
    <dgm:pt modelId="{E8AF5865-4778-453D-AF26-B627EE89AED1}" type="parTrans" cxnId="{950EAC57-49EE-4BDE-9B43-BE328689DC68}">
      <dgm:prSet/>
      <dgm:spPr/>
      <dgm:t>
        <a:bodyPr/>
        <a:lstStyle/>
        <a:p>
          <a:endParaRPr lang="de-DE"/>
        </a:p>
      </dgm:t>
    </dgm:pt>
    <dgm:pt modelId="{7F8A873A-D128-45CC-967D-704D8D54C34B}" type="sibTrans" cxnId="{950EAC57-49EE-4BDE-9B43-BE328689DC68}">
      <dgm:prSet/>
      <dgm:spPr/>
      <dgm:t>
        <a:bodyPr/>
        <a:lstStyle/>
        <a:p>
          <a:endParaRPr lang="de-DE"/>
        </a:p>
      </dgm:t>
    </dgm:pt>
    <dgm:pt modelId="{D9F871C5-41F0-4378-ACB1-B4F8F826F01D}">
      <dgm:prSet/>
      <dgm:spPr/>
      <dgm:t>
        <a:bodyPr anchor="ctr" anchorCtr="0"/>
        <a:lstStyle/>
        <a:p>
          <a:r>
            <a:rPr lang="de-DE" b="1" dirty="0">
              <a:latin typeface="Calibri" panose="020F0502020204030204" pitchFamily="34" charset="0"/>
              <a:cs typeface="Calibri" panose="020F0502020204030204" pitchFamily="34" charset="0"/>
            </a:rPr>
            <a:t>… </a:t>
          </a:r>
          <a:r>
            <a:rPr lang="de-DE" b="1" i="1" dirty="0">
              <a:latin typeface="Calibri" panose="020F0502020204030204" pitchFamily="34" charset="0"/>
              <a:cs typeface="Calibri" panose="020F0502020204030204" pitchFamily="34" charset="0"/>
            </a:rPr>
            <a:t>aber nicht an die Hochschulen!</a:t>
          </a:r>
          <a:endParaRPr lang="de-DE" dirty="0">
            <a:latin typeface="Calibri" panose="020F0502020204030204" pitchFamily="34" charset="0"/>
            <a:cs typeface="Calibri" panose="020F0502020204030204" pitchFamily="34" charset="0"/>
          </a:endParaRPr>
        </a:p>
      </dgm:t>
    </dgm:pt>
    <dgm:pt modelId="{E27E671D-D5CC-416B-A7CF-64FF6DC5A8A2}" type="parTrans" cxnId="{8DED47FA-3B95-40FD-A669-F46B0CFBE051}">
      <dgm:prSet/>
      <dgm:spPr/>
      <dgm:t>
        <a:bodyPr/>
        <a:lstStyle/>
        <a:p>
          <a:endParaRPr lang="de-DE"/>
        </a:p>
      </dgm:t>
    </dgm:pt>
    <dgm:pt modelId="{C620E07C-7DD6-4B6D-AD1F-494693B0029D}" type="sibTrans" cxnId="{8DED47FA-3B95-40FD-A669-F46B0CFBE051}">
      <dgm:prSet/>
      <dgm:spPr/>
      <dgm:t>
        <a:bodyPr/>
        <a:lstStyle/>
        <a:p>
          <a:endParaRPr lang="de-DE"/>
        </a:p>
      </dgm:t>
    </dgm:pt>
    <dgm:pt modelId="{EE2A98F2-1610-4427-ADE4-82DD76A498A3}" type="pres">
      <dgm:prSet presAssocID="{E9B89B03-6DEE-44C6-BDB7-CDACB548A2A5}" presName="Name0" presStyleCnt="0">
        <dgm:presLayoutVars>
          <dgm:dir/>
          <dgm:animLvl val="lvl"/>
          <dgm:resizeHandles/>
        </dgm:presLayoutVars>
      </dgm:prSet>
      <dgm:spPr/>
    </dgm:pt>
    <dgm:pt modelId="{68EE98DA-3757-4FDC-9F33-11FFF346AF7F}" type="pres">
      <dgm:prSet presAssocID="{E8021D1F-1101-466D-A40B-25F843C686C6}" presName="linNode" presStyleCnt="0"/>
      <dgm:spPr/>
    </dgm:pt>
    <dgm:pt modelId="{76B73BF8-F7A5-43C0-8463-B6ACCDBA7A8B}" type="pres">
      <dgm:prSet presAssocID="{E8021D1F-1101-466D-A40B-25F843C686C6}" presName="parentShp" presStyleLbl="node1" presStyleIdx="0" presStyleCnt="1" custScaleX="73451" custLinFactNeighborX="-8850">
        <dgm:presLayoutVars>
          <dgm:bulletEnabled val="1"/>
        </dgm:presLayoutVars>
      </dgm:prSet>
      <dgm:spPr/>
    </dgm:pt>
    <dgm:pt modelId="{2CCE7FE5-1BCA-473F-9823-66B11F987087}" type="pres">
      <dgm:prSet presAssocID="{E8021D1F-1101-466D-A40B-25F843C686C6}" presName="childShp" presStyleLbl="bgAccFollowNode1" presStyleIdx="0" presStyleCnt="1" custScaleX="118496" custScaleY="82083">
        <dgm:presLayoutVars>
          <dgm:bulletEnabled val="1"/>
        </dgm:presLayoutVars>
      </dgm:prSet>
      <dgm:spPr>
        <a:prstGeom prst="homePlate">
          <a:avLst/>
        </a:prstGeom>
      </dgm:spPr>
    </dgm:pt>
  </dgm:ptLst>
  <dgm:cxnLst>
    <dgm:cxn modelId="{E1E71043-719C-4BB3-8B71-BB910310AB9E}" type="presOf" srcId="{E8021D1F-1101-466D-A40B-25F843C686C6}" destId="{76B73BF8-F7A5-43C0-8463-B6ACCDBA7A8B}" srcOrd="0" destOrd="0" presId="urn:microsoft.com/office/officeart/2005/8/layout/vList6"/>
    <dgm:cxn modelId="{7E6C2450-EA7B-46D0-9F46-E0B5DA809000}" type="presOf" srcId="{7F95A59E-F544-4FB7-8885-96C80D091AE9}" destId="{2CCE7FE5-1BCA-473F-9823-66B11F987087}" srcOrd="0" destOrd="1" presId="urn:microsoft.com/office/officeart/2005/8/layout/vList6"/>
    <dgm:cxn modelId="{950EAC57-49EE-4BDE-9B43-BE328689DC68}" srcId="{E8021D1F-1101-466D-A40B-25F843C686C6}" destId="{1BFF0FDC-5D93-4EDD-A7D1-1B606637F805}" srcOrd="2" destOrd="0" parTransId="{E8AF5865-4778-453D-AF26-B627EE89AED1}" sibTransId="{7F8A873A-D128-45CC-967D-704D8D54C34B}"/>
    <dgm:cxn modelId="{2479E682-AD59-4A6B-AD21-68D49C32E52A}" srcId="{E8021D1F-1101-466D-A40B-25F843C686C6}" destId="{868C1DDF-4A5B-424C-B76B-93424BDF6649}" srcOrd="0" destOrd="0" parTransId="{DF430D64-AE1B-4372-9E42-0B6E2BD80720}" sibTransId="{528CE252-F1C1-4998-AB13-D707F41AFCF6}"/>
    <dgm:cxn modelId="{1A34CA8A-ABD1-4F46-9496-62AFA1BF95C4}" type="presOf" srcId="{D9F871C5-41F0-4378-ACB1-B4F8F826F01D}" destId="{2CCE7FE5-1BCA-473F-9823-66B11F987087}" srcOrd="0" destOrd="3" presId="urn:microsoft.com/office/officeart/2005/8/layout/vList6"/>
    <dgm:cxn modelId="{D10A4196-6262-4C94-ADAD-698347C4D0BB}" type="presOf" srcId="{868C1DDF-4A5B-424C-B76B-93424BDF6649}" destId="{2CCE7FE5-1BCA-473F-9823-66B11F987087}" srcOrd="0" destOrd="0" presId="urn:microsoft.com/office/officeart/2005/8/layout/vList6"/>
    <dgm:cxn modelId="{E86CA39C-0C59-4724-8091-71132B3616EA}" srcId="{E9B89B03-6DEE-44C6-BDB7-CDACB548A2A5}" destId="{E8021D1F-1101-466D-A40B-25F843C686C6}" srcOrd="0" destOrd="0" parTransId="{437B828A-98B1-4744-94A1-2CD7C341D8ED}" sibTransId="{01C3BF2E-EE58-4A12-BC49-F578F5BBA17E}"/>
    <dgm:cxn modelId="{50F6BEAC-807B-41C3-9AF1-E5ABA1DE1AF6}" type="presOf" srcId="{1BFF0FDC-5D93-4EDD-A7D1-1B606637F805}" destId="{2CCE7FE5-1BCA-473F-9823-66B11F987087}" srcOrd="0" destOrd="2" presId="urn:microsoft.com/office/officeart/2005/8/layout/vList6"/>
    <dgm:cxn modelId="{5ADDD9BF-F9A6-4F0B-80AC-CE03B293E60A}" srcId="{E8021D1F-1101-466D-A40B-25F843C686C6}" destId="{7F95A59E-F544-4FB7-8885-96C80D091AE9}" srcOrd="1" destOrd="0" parTransId="{3D448C46-6EF5-4D78-A5D0-EE1729AA6B53}" sibTransId="{80C193CB-CA95-44A0-A211-94FD131CB65B}"/>
    <dgm:cxn modelId="{284156EE-A72B-44CB-B7A6-CE98E74B1B29}" type="presOf" srcId="{E9B89B03-6DEE-44C6-BDB7-CDACB548A2A5}" destId="{EE2A98F2-1610-4427-ADE4-82DD76A498A3}" srcOrd="0" destOrd="0" presId="urn:microsoft.com/office/officeart/2005/8/layout/vList6"/>
    <dgm:cxn modelId="{8DED47FA-3B95-40FD-A669-F46B0CFBE051}" srcId="{E8021D1F-1101-466D-A40B-25F843C686C6}" destId="{D9F871C5-41F0-4378-ACB1-B4F8F826F01D}" srcOrd="3" destOrd="0" parTransId="{E27E671D-D5CC-416B-A7CF-64FF6DC5A8A2}" sibTransId="{C620E07C-7DD6-4B6D-AD1F-494693B0029D}"/>
    <dgm:cxn modelId="{CED426E1-53EE-43EA-8C8A-B7529E64E829}" type="presParOf" srcId="{EE2A98F2-1610-4427-ADE4-82DD76A498A3}" destId="{68EE98DA-3757-4FDC-9F33-11FFF346AF7F}" srcOrd="0" destOrd="0" presId="urn:microsoft.com/office/officeart/2005/8/layout/vList6"/>
    <dgm:cxn modelId="{01D5F27C-CFCF-441A-9F9A-7F07BA1EF677}" type="presParOf" srcId="{68EE98DA-3757-4FDC-9F33-11FFF346AF7F}" destId="{76B73BF8-F7A5-43C0-8463-B6ACCDBA7A8B}" srcOrd="0" destOrd="0" presId="urn:microsoft.com/office/officeart/2005/8/layout/vList6"/>
    <dgm:cxn modelId="{A14D2A72-EDC5-474B-97AC-BEEC16920699}" type="presParOf" srcId="{68EE98DA-3757-4FDC-9F33-11FFF346AF7F}" destId="{2CCE7FE5-1BCA-473F-9823-66B11F987087}"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3FFD7-3F84-475B-94F6-6A76BBB46DD6}">
      <dsp:nvSpPr>
        <dsp:cNvPr id="0" name=""/>
        <dsp:cNvSpPr/>
      </dsp:nvSpPr>
      <dsp:spPr>
        <a:xfrm rot="10800000" flipV="1">
          <a:off x="0" y="134952"/>
          <a:ext cx="8641656" cy="810357"/>
        </a:xfrm>
        <a:prstGeom prst="rect">
          <a:avLst/>
        </a:prstGeom>
        <a:solidFill>
          <a:schemeClr val="dk2">
            <a:shade val="8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latin typeface="Calibri" panose="020F0502020204030204" pitchFamily="34" charset="0"/>
              <a:cs typeface="Calibri" panose="020F0502020204030204" pitchFamily="34" charset="0"/>
            </a:rPr>
            <a:t>FDM-Landesinitiativen</a:t>
          </a:r>
          <a:endParaRPr lang="de-DE" sz="2800" kern="1200" dirty="0">
            <a:latin typeface="Calibri" panose="020F0502020204030204" pitchFamily="34" charset="0"/>
            <a:cs typeface="Calibri" panose="020F0502020204030204" pitchFamily="34" charset="0"/>
          </a:endParaRPr>
        </a:p>
      </dsp:txBody>
      <dsp:txXfrm rot="-10800000">
        <a:off x="0" y="134952"/>
        <a:ext cx="8641656" cy="810357"/>
      </dsp:txXfrm>
    </dsp:sp>
    <dsp:sp modelId="{1B6F1B39-A33E-47B4-8A31-44D346751739}">
      <dsp:nvSpPr>
        <dsp:cNvPr id="0" name=""/>
        <dsp:cNvSpPr/>
      </dsp:nvSpPr>
      <dsp:spPr>
        <a:xfrm>
          <a:off x="3" y="972636"/>
          <a:ext cx="1438869" cy="3239986"/>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b="0" kern="1200" dirty="0">
              <a:latin typeface="Calibri" panose="020F0502020204030204" pitchFamily="34" charset="0"/>
              <a:cs typeface="Calibri" panose="020F0502020204030204" pitchFamily="34" charset="0"/>
            </a:rPr>
            <a:t>bündeln die Akteurinnen und Akteure an den beteiligten Hochschulen</a:t>
          </a:r>
          <a:endParaRPr lang="de-DE" sz="1600" kern="1200" dirty="0">
            <a:latin typeface="Calibri" panose="020F0502020204030204" pitchFamily="34" charset="0"/>
            <a:cs typeface="Calibri" panose="020F0502020204030204" pitchFamily="34" charset="0"/>
          </a:endParaRPr>
        </a:p>
      </dsp:txBody>
      <dsp:txXfrm>
        <a:off x="3" y="972636"/>
        <a:ext cx="1438869" cy="3239986"/>
      </dsp:txXfrm>
    </dsp:sp>
    <dsp:sp modelId="{470C8BB5-4708-4878-8A90-B41BC87555F4}">
      <dsp:nvSpPr>
        <dsp:cNvPr id="0" name=""/>
        <dsp:cNvSpPr/>
      </dsp:nvSpPr>
      <dsp:spPr>
        <a:xfrm>
          <a:off x="1438873" y="972636"/>
          <a:ext cx="1438869" cy="3239986"/>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b="0" kern="1200" dirty="0">
              <a:latin typeface="Calibri" panose="020F0502020204030204" pitchFamily="34" charset="0"/>
              <a:cs typeface="Calibri" panose="020F0502020204030204" pitchFamily="34" charset="0"/>
            </a:rPr>
            <a:t>bieten </a:t>
          </a:r>
          <a:r>
            <a:rPr lang="de-DE" sz="1600" b="0" kern="1200" dirty="0" err="1">
              <a:latin typeface="Calibri" panose="020F0502020204030204" pitchFamily="34" charset="0"/>
              <a:cs typeface="Calibri" panose="020F0502020204030204" pitchFamily="34" charset="0"/>
            </a:rPr>
            <a:t>bottom-up</a:t>
          </a:r>
          <a:r>
            <a:rPr lang="de-DE" sz="1600" b="0" kern="1200" dirty="0">
              <a:latin typeface="Calibri" panose="020F0502020204030204" pitchFamily="34" charset="0"/>
              <a:cs typeface="Calibri" panose="020F0502020204030204" pitchFamily="34" charset="0"/>
            </a:rPr>
            <a:t> Services an den Standorten</a:t>
          </a:r>
          <a:endParaRPr lang="de-DE" sz="1600" kern="1200" dirty="0">
            <a:latin typeface="Calibri" panose="020F0502020204030204" pitchFamily="34" charset="0"/>
            <a:cs typeface="Calibri" panose="020F0502020204030204" pitchFamily="34" charset="0"/>
          </a:endParaRPr>
        </a:p>
      </dsp:txBody>
      <dsp:txXfrm>
        <a:off x="1438873" y="972636"/>
        <a:ext cx="1438869" cy="3239986"/>
      </dsp:txXfrm>
    </dsp:sp>
    <dsp:sp modelId="{4321CB13-59D0-4CDD-9838-DCACE38D416D}">
      <dsp:nvSpPr>
        <dsp:cNvPr id="0" name=""/>
        <dsp:cNvSpPr/>
      </dsp:nvSpPr>
      <dsp:spPr>
        <a:xfrm>
          <a:off x="2877742" y="972636"/>
          <a:ext cx="1438869" cy="3239986"/>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b="0" kern="1200" dirty="0">
              <a:latin typeface="Calibri" panose="020F0502020204030204" pitchFamily="34" charset="0"/>
              <a:cs typeface="Calibri" panose="020F0502020204030204" pitchFamily="34" charset="0"/>
            </a:rPr>
            <a:t>bereiten gemeinsame Drittmittel-anträge vor</a:t>
          </a:r>
          <a:endParaRPr lang="de-DE" sz="1600" kern="1200" dirty="0">
            <a:latin typeface="Calibri" panose="020F0502020204030204" pitchFamily="34" charset="0"/>
            <a:cs typeface="Calibri" panose="020F0502020204030204" pitchFamily="34" charset="0"/>
          </a:endParaRPr>
        </a:p>
      </dsp:txBody>
      <dsp:txXfrm>
        <a:off x="2877742" y="972636"/>
        <a:ext cx="1438869" cy="3239986"/>
      </dsp:txXfrm>
    </dsp:sp>
    <dsp:sp modelId="{9C5787D1-3DB9-49ED-94BD-2E89F6BF9158}">
      <dsp:nvSpPr>
        <dsp:cNvPr id="0" name=""/>
        <dsp:cNvSpPr/>
      </dsp:nvSpPr>
      <dsp:spPr>
        <a:xfrm>
          <a:off x="4316612" y="972636"/>
          <a:ext cx="1438869" cy="3239986"/>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b="0" kern="1200" dirty="0">
              <a:latin typeface="Calibri" panose="020F0502020204030204" pitchFamily="34" charset="0"/>
              <a:cs typeface="Calibri" panose="020F0502020204030204" pitchFamily="34" charset="0"/>
            </a:rPr>
            <a:t>organisieren Tagungen</a:t>
          </a:r>
          <a:endParaRPr lang="de-DE" sz="1600" kern="1200" dirty="0">
            <a:latin typeface="Calibri" panose="020F0502020204030204" pitchFamily="34" charset="0"/>
            <a:cs typeface="Calibri" panose="020F0502020204030204" pitchFamily="34" charset="0"/>
          </a:endParaRPr>
        </a:p>
      </dsp:txBody>
      <dsp:txXfrm>
        <a:off x="4316612" y="972636"/>
        <a:ext cx="1438869" cy="3239986"/>
      </dsp:txXfrm>
    </dsp:sp>
    <dsp:sp modelId="{D71C526D-DA49-4945-85AC-DDCF8BFEE85C}">
      <dsp:nvSpPr>
        <dsp:cNvPr id="0" name=""/>
        <dsp:cNvSpPr/>
      </dsp:nvSpPr>
      <dsp:spPr>
        <a:xfrm>
          <a:off x="5755481" y="972636"/>
          <a:ext cx="1438869" cy="3239986"/>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b="0" kern="1200" dirty="0">
              <a:latin typeface="Calibri" panose="020F0502020204030204" pitchFamily="34" charset="0"/>
              <a:cs typeface="Calibri" panose="020F0502020204030204" pitchFamily="34" charset="0"/>
            </a:rPr>
            <a:t>vernetzen das FDM-Personal und ermöglichen Erfahrungs-</a:t>
          </a:r>
          <a:r>
            <a:rPr lang="de-DE" sz="1600" b="0" kern="1200" dirty="0" err="1">
              <a:latin typeface="Calibri" panose="020F0502020204030204" pitchFamily="34" charset="0"/>
              <a:cs typeface="Calibri" panose="020F0502020204030204" pitchFamily="34" charset="0"/>
            </a:rPr>
            <a:t>austausch</a:t>
          </a:r>
          <a:r>
            <a:rPr lang="de-DE" sz="1600" b="0" kern="1200" dirty="0">
              <a:latin typeface="Calibri" panose="020F0502020204030204" pitchFamily="34" charset="0"/>
              <a:cs typeface="Calibri" panose="020F0502020204030204" pitchFamily="34" charset="0"/>
            </a:rPr>
            <a:t> sowie Wissens-transfer</a:t>
          </a:r>
          <a:endParaRPr lang="de-DE" sz="1600" kern="1200" dirty="0">
            <a:latin typeface="Calibri" panose="020F0502020204030204" pitchFamily="34" charset="0"/>
            <a:cs typeface="Calibri" panose="020F0502020204030204" pitchFamily="34" charset="0"/>
          </a:endParaRPr>
        </a:p>
      </dsp:txBody>
      <dsp:txXfrm>
        <a:off x="5755481" y="972636"/>
        <a:ext cx="1438869" cy="3239986"/>
      </dsp:txXfrm>
    </dsp:sp>
    <dsp:sp modelId="{29E8AC8F-D2F1-4285-A663-61A212E948D9}">
      <dsp:nvSpPr>
        <dsp:cNvPr id="0" name=""/>
        <dsp:cNvSpPr/>
      </dsp:nvSpPr>
      <dsp:spPr>
        <a:xfrm>
          <a:off x="7129486" y="972636"/>
          <a:ext cx="1438869" cy="3239986"/>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b="0" kern="1200" dirty="0">
              <a:latin typeface="Calibri" panose="020F0502020204030204" pitchFamily="34" charset="0"/>
              <a:cs typeface="Calibri" panose="020F0502020204030204" pitchFamily="34" charset="0"/>
            </a:rPr>
            <a:t>organisieren Fortbildungen</a:t>
          </a:r>
          <a:endParaRPr lang="de-DE" sz="1600" kern="1200" dirty="0">
            <a:latin typeface="Calibri" panose="020F0502020204030204" pitchFamily="34" charset="0"/>
            <a:cs typeface="Calibri" panose="020F0502020204030204" pitchFamily="34" charset="0"/>
          </a:endParaRPr>
        </a:p>
      </dsp:txBody>
      <dsp:txXfrm>
        <a:off x="7129486" y="972636"/>
        <a:ext cx="1438869" cy="3239986"/>
      </dsp:txXfrm>
    </dsp:sp>
    <dsp:sp modelId="{DE188B81-674E-4BEC-8187-35B78820E526}">
      <dsp:nvSpPr>
        <dsp:cNvPr id="0" name=""/>
        <dsp:cNvSpPr/>
      </dsp:nvSpPr>
      <dsp:spPr>
        <a:xfrm>
          <a:off x="0" y="4185521"/>
          <a:ext cx="8641656" cy="315039"/>
        </a:xfrm>
        <a:prstGeom prst="rect">
          <a:avLst/>
        </a:prstGeom>
        <a:solidFill>
          <a:schemeClr val="dk2">
            <a:shade val="8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53315-4138-44C0-A0D5-63D2FD3D557C}">
      <dsp:nvSpPr>
        <dsp:cNvPr id="0" name=""/>
        <dsp:cNvSpPr/>
      </dsp:nvSpPr>
      <dsp:spPr>
        <a:xfrm>
          <a:off x="2322" y="28895"/>
          <a:ext cx="3855944" cy="1867741"/>
        </a:xfrm>
        <a:prstGeom prst="homePlate">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de-DE" sz="1400" b="1" i="0" kern="1200" dirty="0">
              <a:latin typeface="Calibri" panose="020F0502020204030204" pitchFamily="34" charset="0"/>
              <a:cs typeface="Calibri" panose="020F0502020204030204" pitchFamily="34" charset="0"/>
            </a:rPr>
            <a:t>Die NFDI fördert bis zu 90 Millionen €/Jahr für bis zu 30 Konsortien und die zentralen NFDI-Strukturen (Direktorat, Programmpauschalen, Kosten des Verfahrens, Evaluation, ggf. wissenschaftliche Begleitforschung)</a:t>
          </a:r>
          <a:endParaRPr lang="de-DE" sz="1400" b="1" kern="1200" dirty="0">
            <a:latin typeface="Calibri" panose="020F0502020204030204" pitchFamily="34" charset="0"/>
            <a:cs typeface="Calibri" panose="020F0502020204030204" pitchFamily="34" charset="0"/>
          </a:endParaRPr>
        </a:p>
      </dsp:txBody>
      <dsp:txXfrm>
        <a:off x="2322" y="28895"/>
        <a:ext cx="3389009" cy="1867741"/>
      </dsp:txXfrm>
    </dsp:sp>
    <dsp:sp modelId="{B2C5B5E4-3F75-4391-8EC1-4091561B836E}">
      <dsp:nvSpPr>
        <dsp:cNvPr id="0" name=""/>
        <dsp:cNvSpPr/>
      </dsp:nvSpPr>
      <dsp:spPr>
        <a:xfrm>
          <a:off x="3425265" y="235380"/>
          <a:ext cx="2764548" cy="1454771"/>
        </a:xfrm>
        <a:prstGeom prst="chevron">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de-DE" sz="1400" b="0" i="0" kern="1200" dirty="0">
              <a:latin typeface="Calibri" panose="020F0502020204030204" pitchFamily="34" charset="0"/>
              <a:cs typeface="Calibri" panose="020F0502020204030204" pitchFamily="34" charset="0"/>
            </a:rPr>
            <a:t>davon 2 - 5 Mio. €/Jahr pro Konsortium, </a:t>
          </a:r>
        </a:p>
        <a:p>
          <a:pPr marL="0" lvl="0" indent="0" algn="ctr" defTabSz="622300">
            <a:lnSpc>
              <a:spcPct val="90000"/>
            </a:lnSpc>
            <a:spcBef>
              <a:spcPct val="0"/>
            </a:spcBef>
            <a:spcAft>
              <a:spcPct val="35000"/>
            </a:spcAft>
            <a:buNone/>
          </a:pPr>
          <a:r>
            <a:rPr lang="de-DE" sz="1400" b="0" i="0" kern="1200" dirty="0">
              <a:latin typeface="Calibri" panose="020F0502020204030204" pitchFamily="34" charset="0"/>
              <a:cs typeface="Calibri" panose="020F0502020204030204" pitchFamily="34" charset="0"/>
            </a:rPr>
            <a:t>Ø vrstl. max. 3 Mio. €</a:t>
          </a:r>
          <a:endParaRPr lang="de-DE" sz="1400" kern="1200" dirty="0">
            <a:latin typeface="Calibri" panose="020F0502020204030204" pitchFamily="34" charset="0"/>
            <a:cs typeface="Calibri" panose="020F0502020204030204" pitchFamily="34" charset="0"/>
          </a:endParaRPr>
        </a:p>
      </dsp:txBody>
      <dsp:txXfrm>
        <a:off x="4152651" y="235380"/>
        <a:ext cx="1309777" cy="1454771"/>
      </dsp:txXfrm>
    </dsp:sp>
    <dsp:sp modelId="{D44F14C5-FBCE-4EF3-86E2-DD4A40896F36}">
      <dsp:nvSpPr>
        <dsp:cNvPr id="0" name=""/>
        <dsp:cNvSpPr/>
      </dsp:nvSpPr>
      <dsp:spPr>
        <a:xfrm>
          <a:off x="5802776" y="235380"/>
          <a:ext cx="2764548" cy="1454771"/>
        </a:xfrm>
        <a:prstGeom prst="chevron">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de-DE" sz="1400" b="0" i="0" kern="1200" dirty="0">
              <a:latin typeface="Calibri" panose="020F0502020204030204" pitchFamily="34" charset="0"/>
              <a:cs typeface="Calibri" panose="020F0502020204030204" pitchFamily="34" charset="0"/>
            </a:rPr>
            <a:t>bei z.B. 10 Institutionen in </a:t>
          </a:r>
          <a:r>
            <a:rPr lang="de-DE" sz="1400" b="0" i="0" kern="1200" dirty="0" err="1">
              <a:latin typeface="Calibri" panose="020F0502020204030204" pitchFamily="34" charset="0"/>
              <a:cs typeface="Calibri" panose="020F0502020204030204" pitchFamily="34" charset="0"/>
            </a:rPr>
            <a:t>einem_Konsortium</a:t>
          </a:r>
          <a:r>
            <a:rPr lang="de-DE" sz="1400" b="0" i="0" kern="1200" dirty="0">
              <a:latin typeface="Calibri" panose="020F0502020204030204" pitchFamily="34" charset="0"/>
              <a:cs typeface="Calibri" panose="020F0502020204030204" pitchFamily="34" charset="0"/>
            </a:rPr>
            <a:t> -&gt; 200 - 500T €/Jahr (Personal- und Sachkosten), </a:t>
          </a:r>
          <a:r>
            <a:rPr lang="de-DE" sz="1400" b="0" i="0" kern="1200" dirty="0" err="1">
              <a:latin typeface="Calibri" panose="020F0502020204030204" pitchFamily="34" charset="0"/>
              <a:cs typeface="Calibri" panose="020F0502020204030204" pitchFamily="34" charset="0"/>
            </a:rPr>
            <a:t>Ø</a:t>
          </a:r>
          <a:r>
            <a:rPr lang="de-DE" sz="1400" b="0" i="0" kern="1200" dirty="0">
              <a:latin typeface="Calibri" panose="020F0502020204030204" pitchFamily="34" charset="0"/>
              <a:cs typeface="Calibri" panose="020F0502020204030204" pitchFamily="34" charset="0"/>
            </a:rPr>
            <a:t> ca. 300T €/Jahr</a:t>
          </a:r>
          <a:endParaRPr lang="de-DE" sz="1400" kern="1200" dirty="0">
            <a:latin typeface="Calibri" panose="020F0502020204030204" pitchFamily="34" charset="0"/>
            <a:cs typeface="Calibri" panose="020F0502020204030204" pitchFamily="34" charset="0"/>
          </a:endParaRPr>
        </a:p>
      </dsp:txBody>
      <dsp:txXfrm>
        <a:off x="6530162" y="235380"/>
        <a:ext cx="1309777" cy="1454771"/>
      </dsp:txXfrm>
    </dsp:sp>
    <dsp:sp modelId="{E10B32A1-61E7-4E52-ACEB-EEDEAB902854}">
      <dsp:nvSpPr>
        <dsp:cNvPr id="0" name=""/>
        <dsp:cNvSpPr/>
      </dsp:nvSpPr>
      <dsp:spPr>
        <a:xfrm>
          <a:off x="2322" y="2083160"/>
          <a:ext cx="3855944" cy="1867741"/>
        </a:xfrm>
        <a:prstGeom prst="homePlate">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de-DE" sz="1400" b="1" i="0" kern="1200" dirty="0">
              <a:latin typeface="Calibri" panose="020F0502020204030204" pitchFamily="34" charset="0"/>
              <a:cs typeface="Calibri" panose="020F0502020204030204" pitchFamily="34" charset="0"/>
            </a:rPr>
            <a:t>In Deutschland gibt es aber ca. 100 Universitäten, über 200 Fachhochschulen und viele hundert relevante außeruniversitäre Forschungseinrichtungen!</a:t>
          </a:r>
          <a:endParaRPr lang="de-DE" sz="1400" b="1" kern="1200" dirty="0">
            <a:latin typeface="Calibri" panose="020F0502020204030204" pitchFamily="34" charset="0"/>
            <a:cs typeface="Calibri" panose="020F0502020204030204" pitchFamily="34" charset="0"/>
          </a:endParaRPr>
        </a:p>
      </dsp:txBody>
      <dsp:txXfrm>
        <a:off x="2322" y="2083160"/>
        <a:ext cx="3389009" cy="1867741"/>
      </dsp:txXfrm>
    </dsp:sp>
    <dsp:sp modelId="{888495D4-72B7-4767-9014-EA142FBABAFD}">
      <dsp:nvSpPr>
        <dsp:cNvPr id="0" name=""/>
        <dsp:cNvSpPr/>
      </dsp:nvSpPr>
      <dsp:spPr>
        <a:xfrm>
          <a:off x="3425265" y="2251605"/>
          <a:ext cx="2764548" cy="1530851"/>
        </a:xfrm>
        <a:prstGeom prst="chevron">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de-DE" sz="1400" b="0" i="0" kern="1200" dirty="0">
              <a:latin typeface="Calibri" panose="020F0502020204030204" pitchFamily="34" charset="0"/>
              <a:cs typeface="Calibri" panose="020F0502020204030204" pitchFamily="34" charset="0"/>
            </a:rPr>
            <a:t>NFDI bringt kaum extra Geld für FDM in die Fläche, sondern neue Services &amp; Tools für gutes FDM, die es zu vermitteln gilt</a:t>
          </a:r>
          <a:endParaRPr lang="de-DE" sz="1400" kern="1200" dirty="0">
            <a:latin typeface="Calibri" panose="020F0502020204030204" pitchFamily="34" charset="0"/>
            <a:cs typeface="Calibri" panose="020F0502020204030204" pitchFamily="34" charset="0"/>
          </a:endParaRPr>
        </a:p>
      </dsp:txBody>
      <dsp:txXfrm>
        <a:off x="4190691" y="2251605"/>
        <a:ext cx="1233697" cy="1530851"/>
      </dsp:txXfrm>
    </dsp:sp>
    <dsp:sp modelId="{7966312F-01FD-455B-92D1-1F92B85FB58C}">
      <dsp:nvSpPr>
        <dsp:cNvPr id="0" name=""/>
        <dsp:cNvSpPr/>
      </dsp:nvSpPr>
      <dsp:spPr>
        <a:xfrm>
          <a:off x="5802776" y="2251605"/>
          <a:ext cx="2764548" cy="1530851"/>
        </a:xfrm>
        <a:prstGeom prst="chevron">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de-DE" sz="1400" b="0" i="0" kern="1200" dirty="0">
              <a:latin typeface="Calibri" panose="020F0502020204030204" pitchFamily="34" charset="0"/>
              <a:cs typeface="Calibri" panose="020F0502020204030204" pitchFamily="34" charset="0"/>
            </a:rPr>
            <a:t>Landesinitiativen braucht es also weiterhin, um höchste Qualität in die Fläche zu vermitteln und zu unterstützen</a:t>
          </a:r>
          <a:endParaRPr lang="de-DE" sz="1400" kern="1200" dirty="0">
            <a:latin typeface="Calibri" panose="020F0502020204030204" pitchFamily="34" charset="0"/>
            <a:cs typeface="Calibri" panose="020F0502020204030204" pitchFamily="34" charset="0"/>
          </a:endParaRPr>
        </a:p>
      </dsp:txBody>
      <dsp:txXfrm>
        <a:off x="6568202" y="2251605"/>
        <a:ext cx="1233697" cy="153085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B0B1B-CD9D-4BBA-9430-DDA6334A4033}">
      <dsp:nvSpPr>
        <dsp:cNvPr id="0" name=""/>
        <dsp:cNvSpPr/>
      </dsp:nvSpPr>
      <dsp:spPr>
        <a:xfrm>
          <a:off x="0" y="7665"/>
          <a:ext cx="8641657" cy="1820886"/>
        </a:xfrm>
        <a:prstGeom prst="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de-DE" sz="3200" b="1" i="0" kern="1200" dirty="0">
              <a:latin typeface="Calibri" panose="020F0502020204030204" pitchFamily="34" charset="0"/>
              <a:cs typeface="Calibri" panose="020F0502020204030204" pitchFamily="34" charset="0"/>
            </a:rPr>
            <a:t>Ja! </a:t>
          </a:r>
        </a:p>
        <a:p>
          <a:pPr marL="0" lvl="0" indent="0" algn="ctr" defTabSz="1422400">
            <a:lnSpc>
              <a:spcPct val="90000"/>
            </a:lnSpc>
            <a:spcBef>
              <a:spcPct val="0"/>
            </a:spcBef>
            <a:spcAft>
              <a:spcPct val="35000"/>
            </a:spcAft>
            <a:buNone/>
          </a:pPr>
          <a:br>
            <a:rPr lang="de-DE" sz="2400" b="1" i="0" kern="1200" dirty="0">
              <a:latin typeface="Calibri" panose="020F0502020204030204" pitchFamily="34" charset="0"/>
              <a:cs typeface="Calibri" panose="020F0502020204030204" pitchFamily="34" charset="0"/>
            </a:rPr>
          </a:br>
          <a:r>
            <a:rPr lang="de-DE" sz="2000" b="0" i="0" kern="1200" dirty="0">
              <a:latin typeface="Calibri" panose="020F0502020204030204" pitchFamily="34" charset="0"/>
              <a:cs typeface="Calibri" panose="020F0502020204030204" pitchFamily="34" charset="0"/>
            </a:rPr>
            <a:t>NFDI und Landesinitiativen zum FDM können komplementär sein und gut ineinander greifen, </a:t>
          </a:r>
          <a:r>
            <a:rPr lang="de-DE" sz="2000" b="0" i="0" u="sng" kern="1200" dirty="0">
              <a:latin typeface="Calibri" panose="020F0502020204030204" pitchFamily="34" charset="0"/>
              <a:cs typeface="Calibri" panose="020F0502020204030204" pitchFamily="34" charset="0"/>
            </a:rPr>
            <a:t>wenn</a:t>
          </a:r>
          <a:r>
            <a:rPr lang="de-DE" sz="2000" b="0" i="0" kern="1200" dirty="0">
              <a:latin typeface="Calibri" panose="020F0502020204030204" pitchFamily="34" charset="0"/>
              <a:cs typeface="Calibri" panose="020F0502020204030204" pitchFamily="34" charset="0"/>
            </a:rPr>
            <a:t>:</a:t>
          </a:r>
          <a:endParaRPr lang="de-DE" sz="2000" kern="1200" dirty="0">
            <a:latin typeface="Calibri" panose="020F0502020204030204" pitchFamily="34" charset="0"/>
            <a:cs typeface="Calibri" panose="020F0502020204030204" pitchFamily="34" charset="0"/>
          </a:endParaRPr>
        </a:p>
      </dsp:txBody>
      <dsp:txXfrm>
        <a:off x="0" y="7665"/>
        <a:ext cx="8641657" cy="1820886"/>
      </dsp:txXfrm>
    </dsp:sp>
    <dsp:sp modelId="{F3DA6D35-DCEC-4317-8059-4CDC97A20454}">
      <dsp:nvSpPr>
        <dsp:cNvPr id="0" name=""/>
        <dsp:cNvSpPr/>
      </dsp:nvSpPr>
      <dsp:spPr>
        <a:xfrm>
          <a:off x="0" y="1828552"/>
          <a:ext cx="8641657" cy="1800720"/>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ctr" anchorCtr="0">
          <a:noAutofit/>
        </a:bodyPr>
        <a:lstStyle/>
        <a:p>
          <a:pPr marL="228600" lvl="1" indent="-228600" algn="l" defTabSz="889000">
            <a:lnSpc>
              <a:spcPct val="90000"/>
            </a:lnSpc>
            <a:spcBef>
              <a:spcPct val="0"/>
            </a:spcBef>
            <a:spcAft>
              <a:spcPct val="15000"/>
            </a:spcAft>
            <a:buChar char="•"/>
          </a:pPr>
          <a:r>
            <a:rPr lang="de-DE" sz="2000" b="0" i="0" kern="1200" dirty="0">
              <a:latin typeface="Calibri" panose="020F0502020204030204" pitchFamily="34" charset="0"/>
              <a:cs typeface="Calibri" panose="020F0502020204030204" pitchFamily="34" charset="0"/>
            </a:rPr>
            <a:t>ausreichend Kenntnis voneinander besteht, z.B. durch personelle Schnittmengen,</a:t>
          </a:r>
          <a:endParaRPr lang="de-DE" sz="2000" kern="1200" dirty="0">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ct val="15000"/>
            </a:spcAft>
            <a:buChar char="•"/>
          </a:pPr>
          <a:r>
            <a:rPr lang="de-DE" sz="2000" b="0" i="0" kern="1200" dirty="0">
              <a:latin typeface="Calibri" panose="020F0502020204030204" pitchFamily="34" charset="0"/>
              <a:cs typeface="Calibri" panose="020F0502020204030204" pitchFamily="34" charset="0"/>
            </a:rPr>
            <a:t>die Hochschulen in </a:t>
          </a:r>
          <a:r>
            <a:rPr lang="de-DE" sz="2000" b="0" i="0" u="sng" kern="1200" dirty="0">
              <a:latin typeface="Calibri" panose="020F0502020204030204" pitchFamily="34" charset="0"/>
              <a:cs typeface="Calibri" panose="020F0502020204030204" pitchFamily="34" charset="0"/>
            </a:rPr>
            <a:t>beide</a:t>
          </a:r>
          <a:r>
            <a:rPr lang="de-DE" sz="2000" b="0" i="0" kern="1200" dirty="0">
              <a:latin typeface="Calibri" panose="020F0502020204030204" pitchFamily="34" charset="0"/>
              <a:cs typeface="Calibri" panose="020F0502020204030204" pitchFamily="34" charset="0"/>
            </a:rPr>
            <a:t> ernsthaft integriert sind, v.a. in den Bereichen Lehre und generische Basis-Dienstleistungen (z.B. Storage),</a:t>
          </a:r>
          <a:endParaRPr lang="de-DE" sz="2000" kern="1200" dirty="0">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ct val="15000"/>
            </a:spcAft>
            <a:buChar char="•"/>
          </a:pPr>
          <a:r>
            <a:rPr lang="de-DE" sz="2000" b="0" i="0" kern="1200" dirty="0">
              <a:latin typeface="Calibri" panose="020F0502020204030204" pitchFamily="34" charset="0"/>
              <a:cs typeface="Calibri" panose="020F0502020204030204" pitchFamily="34" charset="0"/>
            </a:rPr>
            <a:t>die finanzielle Förderung überall dauerhaft ist.</a:t>
          </a:r>
          <a:endParaRPr lang="de-DE" sz="2000" kern="1200" dirty="0">
            <a:latin typeface="Calibri" panose="020F0502020204030204" pitchFamily="34" charset="0"/>
            <a:cs typeface="Calibri" panose="020F0502020204030204" pitchFamily="34" charset="0"/>
          </a:endParaRPr>
        </a:p>
      </dsp:txBody>
      <dsp:txXfrm>
        <a:off x="0" y="1828552"/>
        <a:ext cx="8641657" cy="18007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C8B80-198D-499F-87E3-2D158111899F}">
      <dsp:nvSpPr>
        <dsp:cNvPr id="0" name=""/>
        <dsp:cNvSpPr/>
      </dsp:nvSpPr>
      <dsp:spPr>
        <a:xfrm>
          <a:off x="72014" y="5"/>
          <a:ext cx="8531970" cy="1146133"/>
        </a:xfrm>
        <a:prstGeom prst="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de-DE" sz="2400" b="1" i="0" kern="1200" dirty="0">
              <a:latin typeface="Calibri" panose="020F0502020204030204" pitchFamily="34" charset="0"/>
              <a:cs typeface="Calibri" panose="020F0502020204030204" pitchFamily="34" charset="0"/>
            </a:rPr>
            <a:t>1. Landesinitiativen sind nah an den Forschenden - die NFDI-Konsortien sind </a:t>
          </a:r>
          <a:r>
            <a:rPr lang="de-DE" sz="2400" b="1" i="1" kern="1200" dirty="0">
              <a:latin typeface="Calibri" panose="020F0502020204030204" pitchFamily="34" charset="0"/>
              <a:cs typeface="Calibri" panose="020F0502020204030204" pitchFamily="34" charset="0"/>
            </a:rPr>
            <a:t>(bisher) v.a. </a:t>
          </a:r>
          <a:r>
            <a:rPr lang="de-DE" sz="2400" b="1" i="0" kern="1200" dirty="0">
              <a:latin typeface="Calibri" panose="020F0502020204030204" pitchFamily="34" charset="0"/>
              <a:cs typeface="Calibri" panose="020F0502020204030204" pitchFamily="34" charset="0"/>
            </a:rPr>
            <a:t>nah an den großen Infrastrukturen.</a:t>
          </a:r>
          <a:endParaRPr lang="de-DE" sz="2400" b="1" kern="1200" dirty="0">
            <a:latin typeface="Calibri" panose="020F0502020204030204" pitchFamily="34" charset="0"/>
            <a:cs typeface="Calibri" panose="020F0502020204030204" pitchFamily="34" charset="0"/>
          </a:endParaRPr>
        </a:p>
      </dsp:txBody>
      <dsp:txXfrm>
        <a:off x="72014" y="5"/>
        <a:ext cx="8531970" cy="1146133"/>
      </dsp:txXfrm>
    </dsp:sp>
    <dsp:sp modelId="{F74650F3-9FC8-49D9-8CA2-A37536B6B48D}">
      <dsp:nvSpPr>
        <dsp:cNvPr id="0" name=""/>
        <dsp:cNvSpPr/>
      </dsp:nvSpPr>
      <dsp:spPr>
        <a:xfrm>
          <a:off x="1512168" y="1800202"/>
          <a:ext cx="1146133" cy="1146133"/>
        </a:xfrm>
        <a:prstGeom prst="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5C57A20-D4F9-4AF5-82F9-D7C745BB63C8}">
      <dsp:nvSpPr>
        <dsp:cNvPr id="0" name=""/>
        <dsp:cNvSpPr/>
      </dsp:nvSpPr>
      <dsp:spPr>
        <a:xfrm>
          <a:off x="648099" y="1224132"/>
          <a:ext cx="7284660" cy="2040162"/>
        </a:xfrm>
        <a:prstGeom prst="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de-DE" sz="1600" b="1" i="0" kern="1200">
              <a:latin typeface="Calibri" panose="020F0502020204030204" pitchFamily="34" charset="0"/>
              <a:cs typeface="Calibri" panose="020F0502020204030204" pitchFamily="34" charset="0"/>
            </a:rPr>
            <a:t>Aufgaben in der Fläche:</a:t>
          </a:r>
          <a:endParaRPr lang="de-DE" sz="1600" b="1" kern="1200" dirty="0">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de-DE" sz="1600" b="0" i="0" kern="1200">
              <a:latin typeface="Calibri" panose="020F0502020204030204" pitchFamily="34" charset="0"/>
              <a:cs typeface="Calibri" panose="020F0502020204030204" pitchFamily="34" charset="0"/>
            </a:rPr>
            <a:t>Awareness Rising bei Forschenden und auf Hochschulentscheidungsebenen</a:t>
          </a:r>
          <a:endParaRPr lang="de-DE" sz="1600" kern="1200" dirty="0">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de-DE" sz="1600" b="0" i="0" kern="1200">
              <a:latin typeface="Calibri" panose="020F0502020204030204" pitchFamily="34" charset="0"/>
              <a:cs typeface="Calibri" panose="020F0502020204030204" pitchFamily="34" charset="0"/>
            </a:rPr>
            <a:t>Konkrete, individuelle, bedarfsorientierte Beratung der Forschenden vor Ort</a:t>
          </a:r>
          <a:endParaRPr lang="de-DE" sz="1600" kern="1200" dirty="0">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de-DE" sz="1600" b="0" i="0" kern="1200">
              <a:latin typeface="Calibri" panose="020F0502020204030204" pitchFamily="34" charset="0"/>
              <a:cs typeface="Calibri" panose="020F0502020204030204" pitchFamily="34" charset="0"/>
            </a:rPr>
            <a:t>Training von Data </a:t>
          </a:r>
          <a:r>
            <a:rPr lang="de-DE" sz="1600" b="0" kern="1200">
              <a:latin typeface="Calibri" panose="020F0502020204030204" pitchFamily="34" charset="0"/>
              <a:cs typeface="Calibri" panose="020F0502020204030204" pitchFamily="34" charset="0"/>
            </a:rPr>
            <a:t>L</a:t>
          </a:r>
          <a:r>
            <a:rPr lang="de-DE" sz="1600" b="0" i="0" kern="1200">
              <a:latin typeface="Calibri" panose="020F0502020204030204" pitchFamily="34" charset="0"/>
              <a:cs typeface="Calibri" panose="020F0502020204030204" pitchFamily="34" charset="0"/>
            </a:rPr>
            <a:t>iteracy in der Lehre (curricular!) und Doktorandenausbildung</a:t>
          </a:r>
          <a:endParaRPr lang="de-DE" sz="1600" kern="1200" dirty="0">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de-DE" sz="1600" b="0" i="0" kern="1200">
              <a:latin typeface="Calibri" panose="020F0502020204030204" pitchFamily="34" charset="0"/>
              <a:cs typeface="Calibri" panose="020F0502020204030204" pitchFamily="34" charset="0"/>
            </a:rPr>
            <a:t>Vermittlung </a:t>
          </a:r>
          <a:r>
            <a:rPr lang="de-DE" sz="1600" b="0" kern="1200">
              <a:latin typeface="Calibri" panose="020F0502020204030204" pitchFamily="34" charset="0"/>
              <a:cs typeface="Calibri" panose="020F0502020204030204" pitchFamily="34" charset="0"/>
            </a:rPr>
            <a:t>der</a:t>
          </a:r>
          <a:r>
            <a:rPr lang="de-DE" sz="1600" b="0" i="0" kern="1200">
              <a:latin typeface="Calibri" panose="020F0502020204030204" pitchFamily="34" charset="0"/>
              <a:cs typeface="Calibri" panose="020F0502020204030204" pitchFamily="34" charset="0"/>
            </a:rPr>
            <a:t> Forschenden an die passenden NFDI-Services</a:t>
          </a:r>
          <a:endParaRPr lang="de-DE" sz="1600" kern="1200" dirty="0">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de-DE" sz="1600" b="0" kern="1200" dirty="0">
              <a:latin typeface="Calibri" panose="020F0502020204030204" pitchFamily="34" charset="0"/>
              <a:cs typeface="Calibri" panose="020F0502020204030204" pitchFamily="34" charset="0"/>
            </a:rPr>
            <a:t>Erbringung generischer Basis-Dienstleistungen (z.B. IDM, Storage, </a:t>
          </a:r>
          <a:r>
            <a:rPr lang="de-DE" sz="1600" b="0" kern="1200" dirty="0" err="1">
              <a:latin typeface="Calibri" panose="020F0502020204030204" pitchFamily="34" charset="0"/>
              <a:cs typeface="Calibri" panose="020F0502020204030204" pitchFamily="34" charset="0"/>
            </a:rPr>
            <a:t>GitLabs</a:t>
          </a:r>
          <a:r>
            <a:rPr lang="de-DE" sz="1600" b="0" kern="1200" dirty="0">
              <a:latin typeface="Calibri" panose="020F0502020204030204" pitchFamily="34" charset="0"/>
              <a:cs typeface="Calibri" panose="020F0502020204030204" pitchFamily="34" charset="0"/>
            </a:rPr>
            <a:t> … ), die teils Voraussetzung sein werden um NFDI-Services überhaupt nutzen zu können</a:t>
          </a:r>
          <a:endParaRPr lang="de-DE" sz="1600" kern="1200" dirty="0">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de-DE" sz="1600" b="0" kern="1200" dirty="0">
              <a:latin typeface="Calibri" panose="020F0502020204030204" pitchFamily="34" charset="0"/>
              <a:cs typeface="Calibri" panose="020F0502020204030204" pitchFamily="34" charset="0"/>
            </a:rPr>
            <a:t>Identifikation und Unterstützung von „werdenden“ Leuchttürmen</a:t>
          </a:r>
          <a:endParaRPr lang="de-DE" sz="1600" kern="1200" dirty="0">
            <a:latin typeface="Calibri" panose="020F0502020204030204" pitchFamily="34" charset="0"/>
            <a:cs typeface="Calibri" panose="020F0502020204030204" pitchFamily="34" charset="0"/>
          </a:endParaRPr>
        </a:p>
      </dsp:txBody>
      <dsp:txXfrm>
        <a:off x="648099" y="1224132"/>
        <a:ext cx="7284660" cy="2040162"/>
      </dsp:txXfrm>
    </dsp:sp>
    <dsp:sp modelId="{43E09570-348E-40D0-909F-89C0BB4466AF}">
      <dsp:nvSpPr>
        <dsp:cNvPr id="0" name=""/>
        <dsp:cNvSpPr/>
      </dsp:nvSpPr>
      <dsp:spPr>
        <a:xfrm>
          <a:off x="7344817" y="1584178"/>
          <a:ext cx="1146133" cy="1146133"/>
        </a:xfrm>
        <a:prstGeom prst="roundRect">
          <a:avLst>
            <a:gd name="adj" fmla="val 16670"/>
          </a:avLst>
        </a:prstGeom>
        <a:no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06A2211-AB3A-4C81-9F89-A5F4EA663036}">
      <dsp:nvSpPr>
        <dsp:cNvPr id="0" name=""/>
        <dsp:cNvSpPr/>
      </dsp:nvSpPr>
      <dsp:spPr>
        <a:xfrm>
          <a:off x="648099" y="3384375"/>
          <a:ext cx="7284660" cy="1146133"/>
        </a:xfrm>
        <a:prstGeom prst="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de-DE" sz="1600" b="1" kern="1200">
              <a:latin typeface="Calibri" panose="020F0502020204030204" pitchFamily="34" charset="0"/>
              <a:cs typeface="Calibri" panose="020F0502020204030204" pitchFamily="34" charset="0"/>
            </a:rPr>
            <a:t>Konkreter Handlungsvorschlag:</a:t>
          </a:r>
          <a:endParaRPr lang="de-DE" sz="1600" kern="1200" dirty="0">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de-DE" sz="1600" b="0" i="0" kern="1200">
              <a:latin typeface="Calibri" panose="020F0502020204030204" pitchFamily="34" charset="0"/>
              <a:cs typeface="Calibri" panose="020F0502020204030204" pitchFamily="34" charset="0"/>
            </a:rPr>
            <a:t>Aktive Vernetzung und systematischer Austausch von Landesinitiativen und NFDI</a:t>
          </a:r>
          <a:endParaRPr lang="de-DE" sz="1600" kern="1200" dirty="0">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de-DE" sz="1600" b="0" kern="1200">
              <a:latin typeface="Calibri" panose="020F0502020204030204" pitchFamily="34" charset="0"/>
              <a:cs typeface="Calibri" panose="020F0502020204030204" pitchFamily="34" charset="0"/>
            </a:rPr>
            <a:t>Definition von Schnittstellen zwischen Landesinitiativen und NFDI</a:t>
          </a:r>
          <a:endParaRPr lang="de-DE" sz="1600" kern="1200" dirty="0">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de-DE" sz="1600" b="0" i="0" kern="1200">
              <a:latin typeface="Calibri" panose="020F0502020204030204" pitchFamily="34" charset="0"/>
              <a:cs typeface="Calibri" panose="020F0502020204030204" pitchFamily="34" charset="0"/>
            </a:rPr>
            <a:t>Definition von komplementärer Aufgabenteilung</a:t>
          </a:r>
          <a:endParaRPr lang="de-DE" sz="1600" kern="1200" dirty="0">
            <a:latin typeface="Calibri" panose="020F0502020204030204" pitchFamily="34" charset="0"/>
            <a:cs typeface="Calibri" panose="020F0502020204030204" pitchFamily="34" charset="0"/>
          </a:endParaRPr>
        </a:p>
      </dsp:txBody>
      <dsp:txXfrm>
        <a:off x="648099" y="3384375"/>
        <a:ext cx="7284660" cy="114613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56BA8-FEBF-461D-8782-76C0DBC237EF}">
      <dsp:nvSpPr>
        <dsp:cNvPr id="0" name=""/>
        <dsp:cNvSpPr/>
      </dsp:nvSpPr>
      <dsp:spPr>
        <a:xfrm>
          <a:off x="243001" y="22860"/>
          <a:ext cx="8095339" cy="1128102"/>
        </a:xfrm>
        <a:prstGeom prst="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de-DE" sz="2800" b="1" i="0" kern="1200" dirty="0">
              <a:latin typeface="Calibri" panose="020F0502020204030204" pitchFamily="34" charset="0"/>
              <a:cs typeface="Calibri" panose="020F0502020204030204" pitchFamily="34" charset="0"/>
            </a:rPr>
            <a:t>2. Hochschulen in der Fläche kann man besser über die Landesinitiativen </a:t>
          </a:r>
          <a:r>
            <a:rPr lang="de-DE" sz="2800" b="1" kern="1200" dirty="0">
              <a:latin typeface="Calibri" panose="020F0502020204030204" pitchFamily="34" charset="0"/>
              <a:cs typeface="Calibri" panose="020F0502020204030204" pitchFamily="34" charset="0"/>
            </a:rPr>
            <a:t>erreichen </a:t>
          </a:r>
          <a:r>
            <a:rPr lang="de-DE" sz="2800" b="1" i="0" kern="1200" dirty="0">
              <a:latin typeface="Calibri" panose="020F0502020204030204" pitchFamily="34" charset="0"/>
              <a:cs typeface="Calibri" panose="020F0502020204030204" pitchFamily="34" charset="0"/>
            </a:rPr>
            <a:t>als über NFDI.</a:t>
          </a:r>
          <a:endParaRPr lang="de-DE" sz="2800" b="1" kern="1200" dirty="0">
            <a:latin typeface="Calibri" panose="020F0502020204030204" pitchFamily="34" charset="0"/>
            <a:cs typeface="Calibri" panose="020F0502020204030204" pitchFamily="34" charset="0"/>
          </a:endParaRPr>
        </a:p>
      </dsp:txBody>
      <dsp:txXfrm>
        <a:off x="243001" y="22860"/>
        <a:ext cx="8095339" cy="1128102"/>
      </dsp:txXfrm>
    </dsp:sp>
    <dsp:sp modelId="{FBCE564D-3EF9-4B16-BD9E-0293CCD3CFDB}">
      <dsp:nvSpPr>
        <dsp:cNvPr id="0" name=""/>
        <dsp:cNvSpPr/>
      </dsp:nvSpPr>
      <dsp:spPr>
        <a:xfrm>
          <a:off x="1728886" y="2088230"/>
          <a:ext cx="1128102" cy="1128102"/>
        </a:xfrm>
        <a:prstGeom prst="roundRect">
          <a:avLst>
            <a:gd name="adj" fmla="val 1667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438E7B6-A194-4558-8494-DBD53BF97EDB}">
      <dsp:nvSpPr>
        <dsp:cNvPr id="0" name=""/>
        <dsp:cNvSpPr/>
      </dsp:nvSpPr>
      <dsp:spPr>
        <a:xfrm>
          <a:off x="792810" y="1197847"/>
          <a:ext cx="7161253" cy="2355196"/>
        </a:xfrm>
        <a:prstGeom prst="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de-DE" sz="1600" b="1" kern="1200" dirty="0">
              <a:latin typeface="Calibri" panose="020F0502020204030204" pitchFamily="34" charset="0"/>
              <a:cs typeface="Calibri" panose="020F0502020204030204" pitchFamily="34" charset="0"/>
            </a:rPr>
            <a:t>Argumente:</a:t>
          </a:r>
          <a:endParaRPr lang="de-DE" sz="1600" kern="1200" dirty="0">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de-DE" sz="1600" b="0" i="0" kern="1200" dirty="0">
              <a:latin typeface="Calibri" panose="020F0502020204030204" pitchFamily="34" charset="0"/>
              <a:cs typeface="Calibri" panose="020F0502020204030204" pitchFamily="34" charset="0"/>
            </a:rPr>
            <a:t>Viele Hochschulen stehen bei FDM nach wie vor am Anfang, vor allem auch HAWs </a:t>
          </a:r>
          <a:r>
            <a:rPr lang="de-DE" sz="1600" b="0" i="0" kern="1200" dirty="0">
              <a:latin typeface="Calibri" panose="020F0502020204030204" pitchFamily="34" charset="0"/>
              <a:cs typeface="Calibri" panose="020F0502020204030204" pitchFamily="34" charset="0"/>
              <a:sym typeface="Wingdings" panose="05000000000000000000" pitchFamily="2" charset="2"/>
            </a:rPr>
            <a:t></a:t>
          </a:r>
          <a:r>
            <a:rPr lang="de-DE" sz="1600" b="0" i="0" kern="1200" dirty="0">
              <a:latin typeface="Calibri" panose="020F0502020204030204" pitchFamily="34" charset="0"/>
              <a:cs typeface="Calibri" panose="020F0502020204030204" pitchFamily="34" charset="0"/>
            </a:rPr>
            <a:t> es muss erst noch ein Prozess initiiert werden</a:t>
          </a:r>
          <a:endParaRPr lang="de-DE" sz="1600" kern="1200" dirty="0">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de-DE" sz="1600" b="0" kern="1200" dirty="0">
              <a:latin typeface="Calibri" panose="020F0502020204030204" pitchFamily="34" charset="0"/>
              <a:cs typeface="Calibri" panose="020F0502020204030204" pitchFamily="34" charset="0"/>
            </a:rPr>
            <a:t>Gefahr, dass die Schere sich öffnet zwischen den FDM-Leuchttürmen und dem „</a:t>
          </a:r>
          <a:r>
            <a:rPr lang="de-DE" sz="1600" b="0" kern="1200" dirty="0" err="1">
              <a:latin typeface="Calibri" panose="020F0502020204030204" pitchFamily="34" charset="0"/>
              <a:cs typeface="Calibri" panose="020F0502020204030204" pitchFamily="34" charset="0"/>
            </a:rPr>
            <a:t>long</a:t>
          </a:r>
          <a:r>
            <a:rPr lang="de-DE" sz="1600" b="0" kern="1200" dirty="0">
              <a:latin typeface="Calibri" panose="020F0502020204030204" pitchFamily="34" charset="0"/>
              <a:cs typeface="Calibri" panose="020F0502020204030204" pitchFamily="34" charset="0"/>
            </a:rPr>
            <a:t> </a:t>
          </a:r>
          <a:r>
            <a:rPr lang="de-DE" sz="1600" b="0" kern="1200" dirty="0" err="1">
              <a:latin typeface="Calibri" panose="020F0502020204030204" pitchFamily="34" charset="0"/>
              <a:cs typeface="Calibri" panose="020F0502020204030204" pitchFamily="34" charset="0"/>
            </a:rPr>
            <a:t>tail</a:t>
          </a:r>
          <a:r>
            <a:rPr lang="de-DE" sz="1600" b="0" kern="1200" dirty="0">
              <a:latin typeface="Calibri" panose="020F0502020204030204" pitchFamily="34" charset="0"/>
              <a:cs typeface="Calibri" panose="020F0502020204030204" pitchFamily="34" charset="0"/>
            </a:rPr>
            <a:t>“ – höchste Qualität von Datenmanagement und in der Ausbildung von Data Professionals wird jedoch überall benötigt!</a:t>
          </a:r>
          <a:endParaRPr lang="de-DE" sz="1600" kern="1200" dirty="0">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de-DE" sz="1600" b="0" i="0" kern="1200" dirty="0">
              <a:latin typeface="Calibri" panose="020F0502020204030204" pitchFamily="34" charset="0"/>
              <a:cs typeface="Calibri" panose="020F0502020204030204" pitchFamily="34" charset="0"/>
            </a:rPr>
            <a:t>Einheit von Forschung und Lehre funktioniert dann nicht</a:t>
          </a:r>
          <a:endParaRPr lang="de-DE" sz="1600" kern="1200" dirty="0">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de-DE" sz="1600" b="0" kern="1200" dirty="0">
              <a:latin typeface="Calibri" panose="020F0502020204030204" pitchFamily="34" charset="0"/>
              <a:cs typeface="Calibri" panose="020F0502020204030204" pitchFamily="34" charset="0"/>
            </a:rPr>
            <a:t>Third </a:t>
          </a:r>
          <a:r>
            <a:rPr lang="de-DE" sz="1600" b="0" kern="1200" dirty="0" err="1">
              <a:latin typeface="Calibri" panose="020F0502020204030204" pitchFamily="34" charset="0"/>
              <a:cs typeface="Calibri" panose="020F0502020204030204" pitchFamily="34" charset="0"/>
            </a:rPr>
            <a:t>mission</a:t>
          </a:r>
          <a:r>
            <a:rPr lang="de-DE" sz="1600" b="0" kern="1200" dirty="0">
              <a:latin typeface="Calibri" panose="020F0502020204030204" pitchFamily="34" charset="0"/>
              <a:cs typeface="Calibri" panose="020F0502020204030204" pitchFamily="34" charset="0"/>
            </a:rPr>
            <a:t> „Transfer und gesellschaftliche Verantwortung“ wird von </a:t>
          </a:r>
          <a:r>
            <a:rPr lang="de-DE" sz="1600" b="0" i="1" kern="1200" dirty="0">
              <a:latin typeface="Calibri" panose="020F0502020204030204" pitchFamily="34" charset="0"/>
              <a:cs typeface="Calibri" panose="020F0502020204030204" pitchFamily="34" charset="0"/>
            </a:rPr>
            <a:t>allen</a:t>
          </a:r>
          <a:r>
            <a:rPr lang="de-DE" sz="1600" b="0" kern="1200" dirty="0">
              <a:latin typeface="Calibri" panose="020F0502020204030204" pitchFamily="34" charset="0"/>
              <a:cs typeface="Calibri" panose="020F0502020204030204" pitchFamily="34" charset="0"/>
            </a:rPr>
            <a:t> Hochschulen in der Fläche wahrgenommen </a:t>
          </a:r>
          <a:r>
            <a:rPr lang="de-DE" sz="1600" b="0" kern="1200" dirty="0">
              <a:latin typeface="Calibri" panose="020F0502020204030204" pitchFamily="34" charset="0"/>
              <a:cs typeface="Calibri" panose="020F0502020204030204" pitchFamily="34" charset="0"/>
              <a:sym typeface="Wingdings" panose="05000000000000000000" pitchFamily="2" charset="2"/>
            </a:rPr>
            <a:t></a:t>
          </a:r>
          <a:r>
            <a:rPr lang="de-DE" sz="1600" b="0" kern="1200" dirty="0">
              <a:latin typeface="Calibri" panose="020F0502020204030204" pitchFamily="34" charset="0"/>
              <a:cs typeface="Calibri" panose="020F0502020204030204" pitchFamily="34" charset="0"/>
            </a:rPr>
            <a:t> alle in FDI einbinden!</a:t>
          </a:r>
          <a:endParaRPr lang="de-DE" sz="1600" kern="1200" dirty="0">
            <a:latin typeface="Calibri" panose="020F0502020204030204" pitchFamily="34" charset="0"/>
            <a:cs typeface="Calibri" panose="020F0502020204030204" pitchFamily="34" charset="0"/>
          </a:endParaRPr>
        </a:p>
      </dsp:txBody>
      <dsp:txXfrm>
        <a:off x="792810" y="1197847"/>
        <a:ext cx="7161253" cy="2355196"/>
      </dsp:txXfrm>
    </dsp:sp>
    <dsp:sp modelId="{1D39B0B7-6EF0-4709-ACB5-BE339FEE3B43}">
      <dsp:nvSpPr>
        <dsp:cNvPr id="0" name=""/>
        <dsp:cNvSpPr/>
      </dsp:nvSpPr>
      <dsp:spPr>
        <a:xfrm>
          <a:off x="5977364" y="1800197"/>
          <a:ext cx="1128102" cy="1128102"/>
        </a:xfrm>
        <a:prstGeom prst="roundRect">
          <a:avLst>
            <a:gd name="adj" fmla="val 16670"/>
          </a:avLst>
        </a:prstGeom>
        <a:no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49128BD-14F0-4E5C-98FC-F0D2A96AC405}">
      <dsp:nvSpPr>
        <dsp:cNvPr id="0" name=""/>
        <dsp:cNvSpPr/>
      </dsp:nvSpPr>
      <dsp:spPr>
        <a:xfrm>
          <a:off x="792810" y="3608399"/>
          <a:ext cx="7116110" cy="1089250"/>
        </a:xfrm>
        <a:prstGeom prst="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de-DE" sz="1600" b="1" kern="1200">
              <a:latin typeface="Calibri" panose="020F0502020204030204" pitchFamily="34" charset="0"/>
              <a:cs typeface="Calibri" panose="020F0502020204030204" pitchFamily="34" charset="0"/>
            </a:rPr>
            <a:t>Konkreter Handlungsvorschlag:</a:t>
          </a:r>
          <a:endParaRPr lang="de-DE" sz="1600" kern="1200" dirty="0">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de-DE" sz="1600" b="0" i="0" kern="1200">
              <a:latin typeface="Calibri" panose="020F0502020204030204" pitchFamily="34" charset="0"/>
              <a:cs typeface="Calibri" panose="020F0502020204030204" pitchFamily="34" charset="0"/>
            </a:rPr>
            <a:t>„Flächenaufgaben“ hinsichtlich FDI und FDM definieren und an HS / LI delegieren</a:t>
          </a:r>
          <a:endParaRPr lang="de-DE" sz="1600" kern="1200" dirty="0">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de-DE" sz="1600" b="0" kern="1200">
              <a:latin typeface="Calibri" panose="020F0502020204030204" pitchFamily="34" charset="0"/>
              <a:cs typeface="Calibri" panose="020F0502020204030204" pitchFamily="34" charset="0"/>
            </a:rPr>
            <a:t>Darauf hinwirken, dass alle Bundesländer Landesinitiativen auflegen (akt 50%)</a:t>
          </a:r>
          <a:endParaRPr lang="de-DE" sz="1600" kern="1200" dirty="0">
            <a:latin typeface="Calibri" panose="020F0502020204030204" pitchFamily="34" charset="0"/>
            <a:cs typeface="Calibri" panose="020F0502020204030204" pitchFamily="34" charset="0"/>
          </a:endParaRPr>
        </a:p>
      </dsp:txBody>
      <dsp:txXfrm>
        <a:off x="792810" y="3608399"/>
        <a:ext cx="7116110" cy="108925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33554-B6B1-4B25-A742-0BAB94A94D4F}">
      <dsp:nvSpPr>
        <dsp:cNvPr id="0" name=""/>
        <dsp:cNvSpPr/>
      </dsp:nvSpPr>
      <dsp:spPr>
        <a:xfrm>
          <a:off x="384596" y="658"/>
          <a:ext cx="7905999" cy="1119646"/>
        </a:xfrm>
        <a:prstGeom prst="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de-DE" sz="2400" b="1" i="0" kern="1200" dirty="0">
              <a:latin typeface="Calibri" panose="020F0502020204030204" pitchFamily="34" charset="0"/>
              <a:cs typeface="Calibri" panose="020F0502020204030204" pitchFamily="34" charset="0"/>
            </a:rPr>
            <a:t>3. NFDI als Idee (des „polyzentrisches Netzes“) kann nur gut funktionieren, wenn die Landesinitiativen darin strukturell integriert sind, nicht nur die Fachkonsortien</a:t>
          </a:r>
          <a:r>
            <a:rPr lang="de-DE" sz="2400" b="1" kern="1200" dirty="0">
              <a:latin typeface="Calibri" panose="020F0502020204030204" pitchFamily="34" charset="0"/>
              <a:cs typeface="Calibri" panose="020F0502020204030204" pitchFamily="34" charset="0"/>
            </a:rPr>
            <a:t>.</a:t>
          </a:r>
        </a:p>
      </dsp:txBody>
      <dsp:txXfrm>
        <a:off x="384596" y="658"/>
        <a:ext cx="7905999" cy="1119646"/>
      </dsp:txXfrm>
    </dsp:sp>
    <dsp:sp modelId="{009590DF-05C4-4F4D-B6F5-248A00937E70}">
      <dsp:nvSpPr>
        <dsp:cNvPr id="0" name=""/>
        <dsp:cNvSpPr/>
      </dsp:nvSpPr>
      <dsp:spPr>
        <a:xfrm>
          <a:off x="1656875" y="1476694"/>
          <a:ext cx="1119646" cy="1119646"/>
        </a:xfrm>
        <a:prstGeom prst="roundRect">
          <a:avLst>
            <a:gd name="adj" fmla="val 1667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F3DB446-5A05-48C5-8C2D-D55C428EEAD3}">
      <dsp:nvSpPr>
        <dsp:cNvPr id="0" name=""/>
        <dsp:cNvSpPr/>
      </dsp:nvSpPr>
      <dsp:spPr>
        <a:xfrm>
          <a:off x="743558" y="1326342"/>
          <a:ext cx="7027622" cy="1362867"/>
        </a:xfrm>
        <a:prstGeom prst="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de-DE" sz="1800" b="1" kern="1200" dirty="0">
              <a:latin typeface="Calibri" panose="020F0502020204030204" pitchFamily="34" charset="0"/>
              <a:cs typeface="Calibri" panose="020F0502020204030204" pitchFamily="34" charset="0"/>
            </a:rPr>
            <a:t>Argumente:</a:t>
          </a:r>
        </a:p>
        <a:p>
          <a:pPr marL="171450" lvl="1" indent="-171450" algn="l" defTabSz="800100">
            <a:lnSpc>
              <a:spcPct val="90000"/>
            </a:lnSpc>
            <a:spcBef>
              <a:spcPct val="0"/>
            </a:spcBef>
            <a:spcAft>
              <a:spcPct val="15000"/>
            </a:spcAft>
            <a:buChar char="•"/>
          </a:pPr>
          <a:r>
            <a:rPr lang="de-DE" sz="1800" b="0" i="0" kern="1200" dirty="0">
              <a:latin typeface="Calibri" panose="020F0502020204030204" pitchFamily="34" charset="0"/>
              <a:cs typeface="Calibri" panose="020F0502020204030204" pitchFamily="34" charset="0"/>
            </a:rPr>
            <a:t>Entwicklungen wie NFDI4Training oder RSE4NFDI</a:t>
          </a:r>
          <a:endParaRPr lang="de-DE" sz="1800" kern="1200" dirty="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de-DE" sz="1800" b="0" i="0" kern="1200" dirty="0">
              <a:latin typeface="Calibri" panose="020F0502020204030204" pitchFamily="34" charset="0"/>
              <a:cs typeface="Calibri" panose="020F0502020204030204" pitchFamily="34" charset="0"/>
            </a:rPr>
            <a:t>Hoher </a:t>
          </a:r>
          <a:r>
            <a:rPr lang="de-DE" sz="1800" b="0" kern="1200" dirty="0">
              <a:latin typeface="Calibri" panose="020F0502020204030204" pitchFamily="34" charset="0"/>
              <a:cs typeface="Calibri" panose="020F0502020204030204" pitchFamily="34" charset="0"/>
            </a:rPr>
            <a:t>B</a:t>
          </a:r>
          <a:r>
            <a:rPr lang="de-DE" sz="1800" b="0" i="0" kern="1200" dirty="0">
              <a:latin typeface="Calibri" panose="020F0502020204030204" pitchFamily="34" charset="0"/>
              <a:cs typeface="Calibri" panose="020F0502020204030204" pitchFamily="34" charset="0"/>
            </a:rPr>
            <a:t>edarf an Awareness </a:t>
          </a:r>
          <a:r>
            <a:rPr lang="de-DE" sz="1800" b="0" i="0" kern="1200" dirty="0" err="1">
              <a:latin typeface="Calibri" panose="020F0502020204030204" pitchFamily="34" charset="0"/>
              <a:cs typeface="Calibri" panose="020F0502020204030204" pitchFamily="34" charset="0"/>
            </a:rPr>
            <a:t>Rising</a:t>
          </a:r>
          <a:r>
            <a:rPr lang="de-DE" sz="1800" b="0" i="0" kern="1200" dirty="0">
              <a:latin typeface="Calibri" panose="020F0502020204030204" pitchFamily="34" charset="0"/>
              <a:cs typeface="Calibri" panose="020F0502020204030204" pitchFamily="34" charset="0"/>
            </a:rPr>
            <a:t> und Training zu Data </a:t>
          </a:r>
          <a:r>
            <a:rPr lang="de-DE" sz="1800" b="0" i="0" kern="1200" dirty="0" err="1">
              <a:latin typeface="Calibri" panose="020F0502020204030204" pitchFamily="34" charset="0"/>
              <a:cs typeface="Calibri" panose="020F0502020204030204" pitchFamily="34" charset="0"/>
            </a:rPr>
            <a:t>and</a:t>
          </a:r>
          <a:r>
            <a:rPr lang="de-DE" sz="1800" b="0" i="0" kern="1200" dirty="0">
              <a:latin typeface="Calibri" panose="020F0502020204030204" pitchFamily="34" charset="0"/>
              <a:cs typeface="Calibri" panose="020F0502020204030204" pitchFamily="34" charset="0"/>
            </a:rPr>
            <a:t> Code </a:t>
          </a:r>
          <a:r>
            <a:rPr lang="de-DE" sz="1800" b="0" i="0" kern="1200" dirty="0" err="1">
              <a:latin typeface="Calibri" panose="020F0502020204030204" pitchFamily="34" charset="0"/>
              <a:cs typeface="Calibri" panose="020F0502020204030204" pitchFamily="34" charset="0"/>
            </a:rPr>
            <a:t>Literacy</a:t>
          </a:r>
          <a:r>
            <a:rPr lang="de-DE" sz="1800" b="0" i="0" kern="1200" dirty="0">
              <a:latin typeface="Calibri" panose="020F0502020204030204" pitchFamily="34" charset="0"/>
              <a:cs typeface="Calibri" panose="020F0502020204030204" pitchFamily="34" charset="0"/>
            </a:rPr>
            <a:t>, dafür Bedeutung der Hochschulen </a:t>
          </a:r>
          <a:r>
            <a:rPr lang="de-DE" sz="1800" b="0" i="0" u="sng" kern="1200" dirty="0">
              <a:latin typeface="Calibri" panose="020F0502020204030204" pitchFamily="34" charset="0"/>
              <a:cs typeface="Calibri" panose="020F0502020204030204" pitchFamily="34" charset="0"/>
            </a:rPr>
            <a:t>zentral</a:t>
          </a:r>
          <a:endParaRPr lang="de-DE" sz="1800" kern="1200" dirty="0">
            <a:latin typeface="Calibri" panose="020F0502020204030204" pitchFamily="34" charset="0"/>
            <a:cs typeface="Calibri" panose="020F0502020204030204" pitchFamily="34" charset="0"/>
          </a:endParaRPr>
        </a:p>
      </dsp:txBody>
      <dsp:txXfrm>
        <a:off x="743558" y="1326342"/>
        <a:ext cx="7027622" cy="1362867"/>
      </dsp:txXfrm>
    </dsp:sp>
    <dsp:sp modelId="{31BA2268-90E0-4AF6-BC19-04CDE0903915}">
      <dsp:nvSpPr>
        <dsp:cNvPr id="0" name=""/>
        <dsp:cNvSpPr/>
      </dsp:nvSpPr>
      <dsp:spPr>
        <a:xfrm>
          <a:off x="4897238" y="1476700"/>
          <a:ext cx="1119646" cy="1119646"/>
        </a:xfrm>
        <a:prstGeom prst="roundRect">
          <a:avLst>
            <a:gd name="adj" fmla="val 16670"/>
          </a:avLst>
        </a:prstGeom>
        <a:no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383F243-217B-4491-86FA-EA544BA73C79}">
      <dsp:nvSpPr>
        <dsp:cNvPr id="0" name=""/>
        <dsp:cNvSpPr/>
      </dsp:nvSpPr>
      <dsp:spPr>
        <a:xfrm>
          <a:off x="743558" y="2759355"/>
          <a:ext cx="7014131" cy="1680835"/>
        </a:xfrm>
        <a:prstGeom prst="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de-DE" sz="1600" b="1" kern="1200">
              <a:latin typeface="Calibri" panose="020F0502020204030204" pitchFamily="34" charset="0"/>
              <a:cs typeface="Calibri" panose="020F0502020204030204" pitchFamily="34" charset="0"/>
            </a:rPr>
            <a:t>Konkreter Handlungsvorschlag:</a:t>
          </a:r>
          <a:endParaRPr lang="de-DE" sz="1600" kern="1200" dirty="0">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de-DE" sz="1600" b="0" kern="1200">
              <a:latin typeface="Calibri" panose="020F0502020204030204" pitchFamily="34" charset="0"/>
              <a:cs typeface="Calibri" panose="020F0502020204030204" pitchFamily="34" charset="0"/>
            </a:rPr>
            <a:t>In die Gremien von NFDI müssen VertreterInnen der Landesinitiativen prominent eingebunden werden</a:t>
          </a:r>
          <a:endParaRPr lang="de-DE" sz="1600" kern="1200" dirty="0">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de-DE" sz="1600" kern="1200">
              <a:latin typeface="Calibri" panose="020F0502020204030204" pitchFamily="34" charset="0"/>
              <a:cs typeface="Calibri" panose="020F0502020204030204" pitchFamily="34" charset="0"/>
            </a:rPr>
            <a:t>NFDI-Ausschreibung muss für die zweite und dritte Runde weiter entwickelt werden, Öffnung für nicht-fachliche Konsortien</a:t>
          </a:r>
          <a:endParaRPr lang="de-DE" sz="1600" kern="1200" dirty="0">
            <a:latin typeface="Calibri" panose="020F0502020204030204" pitchFamily="34" charset="0"/>
            <a:cs typeface="Calibri" panose="020F0502020204030204" pitchFamily="34" charset="0"/>
          </a:endParaRPr>
        </a:p>
      </dsp:txBody>
      <dsp:txXfrm>
        <a:off x="743558" y="2759355"/>
        <a:ext cx="7014131" cy="16808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2742E-0E2C-44FA-865B-3BA457AD1EB8}">
      <dsp:nvSpPr>
        <dsp:cNvPr id="0" name=""/>
        <dsp:cNvSpPr/>
      </dsp:nvSpPr>
      <dsp:spPr>
        <a:xfrm>
          <a:off x="0" y="13195"/>
          <a:ext cx="8641655" cy="888104"/>
        </a:xfrm>
        <a:prstGeom prst="rect">
          <a:avLst/>
        </a:prstGeom>
        <a:solidFill>
          <a:schemeClr val="dk2">
            <a:shade val="8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latin typeface="Calibri" panose="020F0502020204030204" pitchFamily="34" charset="0"/>
              <a:cs typeface="Calibri" panose="020F0502020204030204" pitchFamily="34" charset="0"/>
            </a:rPr>
            <a:t>Beispiel Baden-Württemberg</a:t>
          </a:r>
          <a:br>
            <a:rPr lang="de-DE" sz="2500" b="1" kern="1200" dirty="0">
              <a:latin typeface="Calibri" panose="020F0502020204030204" pitchFamily="34" charset="0"/>
              <a:cs typeface="Calibri" panose="020F0502020204030204" pitchFamily="34" charset="0"/>
            </a:rPr>
          </a:br>
          <a:r>
            <a:rPr lang="de-DE" sz="1600" b="0" kern="1200" dirty="0">
              <a:latin typeface="Calibri" panose="020F0502020204030204" pitchFamily="34" charset="0"/>
              <a:cs typeface="Calibri" panose="020F0502020204030204" pitchFamily="34" charset="0"/>
            </a:rPr>
            <a:t>Aufbau von 4 fachlichen „Science Data Centers“ als Landesbausteine für die NFDI-Konsortien seit 2019:</a:t>
          </a:r>
          <a:endParaRPr lang="de-DE" sz="1600" kern="1200" dirty="0">
            <a:latin typeface="Calibri" panose="020F0502020204030204" pitchFamily="34" charset="0"/>
            <a:cs typeface="Calibri" panose="020F0502020204030204" pitchFamily="34" charset="0"/>
          </a:endParaRPr>
        </a:p>
      </dsp:txBody>
      <dsp:txXfrm>
        <a:off x="0" y="13195"/>
        <a:ext cx="8641655" cy="888104"/>
      </dsp:txXfrm>
    </dsp:sp>
    <dsp:sp modelId="{0E756DF7-05B5-4D8C-B4E1-3B6E3A4E4E75}">
      <dsp:nvSpPr>
        <dsp:cNvPr id="0" name=""/>
        <dsp:cNvSpPr/>
      </dsp:nvSpPr>
      <dsp:spPr>
        <a:xfrm>
          <a:off x="17564" y="902972"/>
          <a:ext cx="2160413" cy="2499079"/>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b="1" kern="1200" dirty="0">
              <a:latin typeface="Calibri" panose="020F0502020204030204" pitchFamily="34" charset="0"/>
              <a:cs typeface="Calibri" panose="020F0502020204030204" pitchFamily="34" charset="0"/>
            </a:rPr>
            <a:t>BERD-Center</a:t>
          </a:r>
          <a:r>
            <a:rPr lang="de-DE" sz="2000" kern="1200" dirty="0">
              <a:latin typeface="Calibri" panose="020F0502020204030204" pitchFamily="34" charset="0"/>
              <a:cs typeface="Calibri" panose="020F0502020204030204" pitchFamily="34" charset="0"/>
            </a:rPr>
            <a:t>  </a:t>
          </a:r>
        </a:p>
        <a:p>
          <a:pPr marL="0" lvl="0" indent="0" algn="l" defTabSz="889000">
            <a:lnSpc>
              <a:spcPct val="90000"/>
            </a:lnSpc>
            <a:spcBef>
              <a:spcPct val="0"/>
            </a:spcBef>
            <a:spcAft>
              <a:spcPct val="35000"/>
            </a:spcAft>
            <a:buNone/>
          </a:pPr>
          <a:r>
            <a:rPr lang="de-DE" sz="2000" kern="1200" dirty="0">
              <a:latin typeface="Calibri" panose="020F0502020204030204" pitchFamily="34" charset="0"/>
              <a:cs typeface="Calibri" panose="020F0502020204030204" pitchFamily="34" charset="0"/>
            </a:rPr>
            <a:t>Business and </a:t>
          </a:r>
          <a:r>
            <a:rPr lang="de-DE" sz="2000" kern="1200" dirty="0" err="1">
              <a:latin typeface="Calibri" panose="020F0502020204030204" pitchFamily="34" charset="0"/>
              <a:cs typeface="Calibri" panose="020F0502020204030204" pitchFamily="34" charset="0"/>
            </a:rPr>
            <a:t>Economic</a:t>
          </a:r>
          <a:r>
            <a:rPr lang="de-DE" sz="2000" kern="1200" dirty="0">
              <a:latin typeface="Calibri" panose="020F0502020204030204" pitchFamily="34" charset="0"/>
              <a:cs typeface="Calibri" panose="020F0502020204030204" pitchFamily="34" charset="0"/>
            </a:rPr>
            <a:t> Research Data Center</a:t>
          </a:r>
        </a:p>
        <a:p>
          <a:pPr marL="171450" lvl="1" indent="-171450" algn="l" defTabSz="711200">
            <a:lnSpc>
              <a:spcPct val="90000"/>
            </a:lnSpc>
            <a:spcBef>
              <a:spcPct val="0"/>
            </a:spcBef>
            <a:spcAft>
              <a:spcPct val="15000"/>
            </a:spcAft>
            <a:buChar char="•"/>
          </a:pPr>
          <a:r>
            <a:rPr lang="de-DE" sz="1600" kern="1200" dirty="0" err="1">
              <a:latin typeface="Calibri" panose="020F0502020204030204" pitchFamily="34" charset="0"/>
              <a:cs typeface="Calibri" panose="020F0502020204030204" pitchFamily="34" charset="0"/>
            </a:rPr>
            <a:t>KonsortSWD</a:t>
          </a:r>
          <a:endParaRPr lang="de-DE" sz="1600" kern="1200" dirty="0">
            <a:latin typeface="Calibri" panose="020F0502020204030204" pitchFamily="34" charset="0"/>
            <a:cs typeface="Calibri" panose="020F0502020204030204" pitchFamily="34" charset="0"/>
          </a:endParaRPr>
        </a:p>
      </dsp:txBody>
      <dsp:txXfrm>
        <a:off x="17564" y="902972"/>
        <a:ext cx="2160413" cy="2499079"/>
      </dsp:txXfrm>
    </dsp:sp>
    <dsp:sp modelId="{0FF75D39-52C9-4BC2-849C-6238F5E75E74}">
      <dsp:nvSpPr>
        <dsp:cNvPr id="0" name=""/>
        <dsp:cNvSpPr/>
      </dsp:nvSpPr>
      <dsp:spPr>
        <a:xfrm>
          <a:off x="2177977" y="902972"/>
          <a:ext cx="2160413" cy="2499079"/>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b="1" kern="1200" dirty="0" err="1">
              <a:latin typeface="Calibri" panose="020F0502020204030204" pitchFamily="34" charset="0"/>
              <a:cs typeface="Calibri" panose="020F0502020204030204" pitchFamily="34" charset="0"/>
            </a:rPr>
            <a:t>BioDATEN</a:t>
          </a:r>
          <a:r>
            <a:rPr lang="de-DE" sz="2000" b="1" kern="1200" dirty="0">
              <a:latin typeface="Calibri" panose="020F0502020204030204" pitchFamily="34" charset="0"/>
              <a:cs typeface="Calibri" panose="020F0502020204030204" pitchFamily="34" charset="0"/>
            </a:rPr>
            <a:t> </a:t>
          </a:r>
          <a:r>
            <a:rPr lang="de-DE" sz="2000" kern="1200" dirty="0">
              <a:latin typeface="Calibri" panose="020F0502020204030204" pitchFamily="34" charset="0"/>
              <a:cs typeface="Calibri" panose="020F0502020204030204" pitchFamily="34" charset="0"/>
            </a:rPr>
            <a:t> </a:t>
          </a:r>
        </a:p>
        <a:p>
          <a:pPr marL="0" lvl="0" indent="0" algn="l" defTabSz="889000">
            <a:lnSpc>
              <a:spcPct val="90000"/>
            </a:lnSpc>
            <a:spcBef>
              <a:spcPct val="0"/>
            </a:spcBef>
            <a:spcAft>
              <a:spcPct val="35000"/>
            </a:spcAft>
            <a:buNone/>
          </a:pPr>
          <a:r>
            <a:rPr lang="de-DE" sz="2000" kern="1200" dirty="0" err="1">
              <a:latin typeface="Calibri" panose="020F0502020204030204" pitchFamily="34" charset="0"/>
              <a:cs typeface="Calibri" panose="020F0502020204030204" pitchFamily="34" charset="0"/>
            </a:rPr>
            <a:t>Bioinformatics</a:t>
          </a:r>
          <a:r>
            <a:rPr lang="de-DE" sz="2000" kern="1200" dirty="0">
              <a:latin typeface="Calibri" panose="020F0502020204030204" pitchFamily="34" charset="0"/>
              <a:cs typeface="Calibri" panose="020F0502020204030204" pitchFamily="34" charset="0"/>
            </a:rPr>
            <a:t> </a:t>
          </a:r>
          <a:r>
            <a:rPr lang="de-DE" sz="2000" kern="1200" dirty="0" err="1">
              <a:latin typeface="Calibri" panose="020F0502020204030204" pitchFamily="34" charset="0"/>
              <a:cs typeface="Calibri" panose="020F0502020204030204" pitchFamily="34" charset="0"/>
            </a:rPr>
            <a:t>DATa</a:t>
          </a:r>
          <a:r>
            <a:rPr lang="de-DE" sz="2000" kern="1200" dirty="0">
              <a:latin typeface="Calibri" panose="020F0502020204030204" pitchFamily="34" charset="0"/>
              <a:cs typeface="Calibri" panose="020F0502020204030204" pitchFamily="34" charset="0"/>
            </a:rPr>
            <a:t> Environment</a:t>
          </a:r>
        </a:p>
        <a:p>
          <a:pPr marL="171450" lvl="1" indent="-171450" algn="l" defTabSz="711200">
            <a:lnSpc>
              <a:spcPct val="90000"/>
            </a:lnSpc>
            <a:spcBef>
              <a:spcPct val="0"/>
            </a:spcBef>
            <a:spcAft>
              <a:spcPct val="15000"/>
            </a:spcAft>
            <a:buChar char="•"/>
          </a:pPr>
          <a:r>
            <a:rPr lang="de-DE" sz="1600" kern="1200" dirty="0">
              <a:latin typeface="Calibri" panose="020F0502020204030204" pitchFamily="34" charset="0"/>
              <a:cs typeface="Calibri" panose="020F0502020204030204" pitchFamily="34" charset="0"/>
            </a:rPr>
            <a:t>NFDI4Life, …</a:t>
          </a:r>
        </a:p>
      </dsp:txBody>
      <dsp:txXfrm>
        <a:off x="2177977" y="902972"/>
        <a:ext cx="2160413" cy="2499079"/>
      </dsp:txXfrm>
    </dsp:sp>
    <dsp:sp modelId="{3E84E6E9-750A-43D9-B7DB-CC8D721B8919}">
      <dsp:nvSpPr>
        <dsp:cNvPr id="0" name=""/>
        <dsp:cNvSpPr/>
      </dsp:nvSpPr>
      <dsp:spPr>
        <a:xfrm>
          <a:off x="4338391" y="902972"/>
          <a:ext cx="2160413" cy="2499079"/>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b="1" kern="1200" dirty="0" err="1">
              <a:latin typeface="Calibri" panose="020F0502020204030204" pitchFamily="34" charset="0"/>
              <a:cs typeface="Calibri" panose="020F0502020204030204" pitchFamily="34" charset="0"/>
            </a:rPr>
            <a:t>MoMaF</a:t>
          </a:r>
          <a:r>
            <a:rPr lang="de-DE" sz="2000" kern="1200" dirty="0">
              <a:latin typeface="Calibri" panose="020F0502020204030204" pitchFamily="34" charset="0"/>
              <a:cs typeface="Calibri" panose="020F0502020204030204" pitchFamily="34" charset="0"/>
            </a:rPr>
            <a:t>  </a:t>
          </a:r>
        </a:p>
        <a:p>
          <a:pPr marL="0" lvl="0" indent="0" algn="l" defTabSz="889000">
            <a:lnSpc>
              <a:spcPct val="90000"/>
            </a:lnSpc>
            <a:spcBef>
              <a:spcPct val="0"/>
            </a:spcBef>
            <a:spcAft>
              <a:spcPct val="35000"/>
            </a:spcAft>
            <a:buNone/>
          </a:pPr>
          <a:r>
            <a:rPr lang="de-DE" sz="2000" kern="1200" dirty="0">
              <a:latin typeface="Calibri" panose="020F0502020204030204" pitchFamily="34" charset="0"/>
              <a:cs typeface="Calibri" panose="020F0502020204030204" pitchFamily="34" charset="0"/>
            </a:rPr>
            <a:t>Science Data Center für Molekulare </a:t>
          </a:r>
          <a:r>
            <a:rPr lang="de-DE" sz="2000" kern="1200" dirty="0" err="1">
              <a:latin typeface="Calibri" panose="020F0502020204030204" pitchFamily="34" charset="0"/>
              <a:cs typeface="Calibri" panose="020F0502020204030204" pitchFamily="34" charset="0"/>
            </a:rPr>
            <a:t>MaterialForschung</a:t>
          </a:r>
          <a:r>
            <a:rPr lang="de-DE" sz="2000" kern="1200" dirty="0">
              <a:latin typeface="Calibri" panose="020F0502020204030204" pitchFamily="34" charset="0"/>
              <a:cs typeface="Calibri" panose="020F0502020204030204" pitchFamily="34" charset="0"/>
            </a:rPr>
            <a:t> </a:t>
          </a:r>
        </a:p>
        <a:p>
          <a:pPr marL="171450" lvl="1" indent="-171450" algn="l" defTabSz="711200">
            <a:lnSpc>
              <a:spcPct val="90000"/>
            </a:lnSpc>
            <a:spcBef>
              <a:spcPct val="0"/>
            </a:spcBef>
            <a:spcAft>
              <a:spcPct val="15000"/>
            </a:spcAft>
            <a:buChar char="•"/>
          </a:pPr>
          <a:r>
            <a:rPr lang="de-DE" sz="1600" kern="1200" dirty="0">
              <a:latin typeface="Calibri" panose="020F0502020204030204" pitchFamily="34" charset="0"/>
              <a:cs typeface="Calibri" panose="020F0502020204030204" pitchFamily="34" charset="0"/>
            </a:rPr>
            <a:t>NFDI4Ing</a:t>
          </a:r>
        </a:p>
        <a:p>
          <a:pPr marL="171450" lvl="1" indent="-171450" algn="l" defTabSz="711200">
            <a:lnSpc>
              <a:spcPct val="90000"/>
            </a:lnSpc>
            <a:spcBef>
              <a:spcPct val="0"/>
            </a:spcBef>
            <a:spcAft>
              <a:spcPct val="15000"/>
            </a:spcAft>
            <a:buChar char="•"/>
          </a:pPr>
          <a:r>
            <a:rPr lang="de-DE" sz="1600" kern="1200" dirty="0">
              <a:latin typeface="Calibri" panose="020F0502020204030204" pitchFamily="34" charset="0"/>
              <a:cs typeface="Calibri" panose="020F0502020204030204" pitchFamily="34" charset="0"/>
            </a:rPr>
            <a:t>NFDI4Chem</a:t>
          </a:r>
        </a:p>
      </dsp:txBody>
      <dsp:txXfrm>
        <a:off x="4338391" y="902972"/>
        <a:ext cx="2160413" cy="2499079"/>
      </dsp:txXfrm>
    </dsp:sp>
    <dsp:sp modelId="{3510AF77-C5D2-4395-B73B-DA706C8FD856}">
      <dsp:nvSpPr>
        <dsp:cNvPr id="0" name=""/>
        <dsp:cNvSpPr/>
      </dsp:nvSpPr>
      <dsp:spPr>
        <a:xfrm>
          <a:off x="6481241" y="902972"/>
          <a:ext cx="2160413" cy="2499079"/>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b="1" kern="1200" dirty="0">
              <a:latin typeface="Calibri" panose="020F0502020204030204" pitchFamily="34" charset="0"/>
              <a:cs typeface="Calibri" panose="020F0502020204030204" pitchFamily="34" charset="0"/>
            </a:rPr>
            <a:t>NDLZL</a:t>
          </a:r>
          <a:r>
            <a:rPr lang="de-DE" sz="2000" kern="1200" dirty="0">
              <a:latin typeface="Calibri" panose="020F0502020204030204" pitchFamily="34" charset="0"/>
              <a:cs typeface="Calibri" panose="020F0502020204030204" pitchFamily="34" charset="0"/>
            </a:rPr>
            <a:t> </a:t>
          </a:r>
        </a:p>
        <a:p>
          <a:pPr marL="0" lvl="0" indent="0" algn="l" defTabSz="889000">
            <a:lnSpc>
              <a:spcPct val="90000"/>
            </a:lnSpc>
            <a:spcBef>
              <a:spcPct val="0"/>
            </a:spcBef>
            <a:spcAft>
              <a:spcPct val="35000"/>
            </a:spcAft>
            <a:buNone/>
          </a:pPr>
          <a:r>
            <a:rPr lang="de-DE" sz="2000" kern="1200" dirty="0">
              <a:latin typeface="Calibri" panose="020F0502020204030204" pitchFamily="34" charset="0"/>
              <a:cs typeface="Calibri" panose="020F0502020204030204" pitchFamily="34" charset="0"/>
            </a:rPr>
            <a:t>Nachhaltiger </a:t>
          </a:r>
          <a:r>
            <a:rPr lang="de-DE" sz="2000" kern="1200" dirty="0" err="1">
              <a:latin typeface="Calibri" panose="020F0502020204030204" pitchFamily="34" charset="0"/>
              <a:cs typeface="Calibri" panose="020F0502020204030204" pitchFamily="34" charset="0"/>
            </a:rPr>
            <a:t>DatenLebensZyklus</a:t>
          </a:r>
          <a:r>
            <a:rPr lang="de-DE" sz="2000" kern="1200" dirty="0">
              <a:latin typeface="Calibri" panose="020F0502020204030204" pitchFamily="34" charset="0"/>
              <a:cs typeface="Calibri" panose="020F0502020204030204" pitchFamily="34" charset="0"/>
            </a:rPr>
            <a:t> Literatur</a:t>
          </a:r>
        </a:p>
        <a:p>
          <a:pPr marL="171450" lvl="1" indent="-171450" algn="l" defTabSz="711200">
            <a:lnSpc>
              <a:spcPct val="90000"/>
            </a:lnSpc>
            <a:spcBef>
              <a:spcPct val="0"/>
            </a:spcBef>
            <a:spcAft>
              <a:spcPct val="15000"/>
            </a:spcAft>
            <a:buChar char="•"/>
          </a:pPr>
          <a:r>
            <a:rPr lang="de-DE" sz="1600" kern="1200">
              <a:latin typeface="Calibri" panose="020F0502020204030204" pitchFamily="34" charset="0"/>
              <a:cs typeface="Calibri" panose="020F0502020204030204" pitchFamily="34" charset="0"/>
            </a:rPr>
            <a:t>TEXT+</a:t>
          </a:r>
          <a:endParaRPr lang="de-DE" sz="1600" kern="1200" dirty="0">
            <a:latin typeface="Calibri" panose="020F0502020204030204" pitchFamily="34" charset="0"/>
            <a:cs typeface="Calibri" panose="020F0502020204030204" pitchFamily="34" charset="0"/>
          </a:endParaRPr>
        </a:p>
      </dsp:txBody>
      <dsp:txXfrm>
        <a:off x="6481241" y="902972"/>
        <a:ext cx="2160413" cy="2499079"/>
      </dsp:txXfrm>
    </dsp:sp>
    <dsp:sp modelId="{489F3BC2-8B0A-48A3-A2D4-517E2EFBCB9D}">
      <dsp:nvSpPr>
        <dsp:cNvPr id="0" name=""/>
        <dsp:cNvSpPr/>
      </dsp:nvSpPr>
      <dsp:spPr>
        <a:xfrm>
          <a:off x="0" y="3305758"/>
          <a:ext cx="8641655" cy="1366693"/>
        </a:xfrm>
        <a:prstGeom prst="rect">
          <a:avLst/>
        </a:prstGeom>
        <a:solidFill>
          <a:schemeClr val="dk2">
            <a:shade val="8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41FD4-AFEF-4BA1-ABB8-17D181AEB54C}">
      <dsp:nvSpPr>
        <dsp:cNvPr id="0" name=""/>
        <dsp:cNvSpPr/>
      </dsp:nvSpPr>
      <dsp:spPr>
        <a:xfrm rot="5400000">
          <a:off x="-90102" y="85118"/>
          <a:ext cx="664931" cy="504000"/>
        </a:xfrm>
        <a:prstGeom prst="homePlate">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5715" tIns="90000" rIns="5715" bIns="5715" numCol="1" spcCol="1270" anchor="ctr" anchorCtr="0">
          <a:noAutofit/>
        </a:bodyPr>
        <a:lstStyle/>
        <a:p>
          <a:pPr marL="0" lvl="0" indent="0" algn="ctr" defTabSz="400050">
            <a:lnSpc>
              <a:spcPct val="90000"/>
            </a:lnSpc>
            <a:spcBef>
              <a:spcPct val="0"/>
            </a:spcBef>
            <a:spcAft>
              <a:spcPct val="35000"/>
            </a:spcAft>
            <a:buNone/>
          </a:pPr>
          <a:r>
            <a:rPr lang="de-DE" sz="900" b="1" kern="1200" dirty="0"/>
            <a:t>2013</a:t>
          </a:r>
          <a:endParaRPr lang="de-DE" sz="900" kern="1200" dirty="0"/>
        </a:p>
      </dsp:txBody>
      <dsp:txXfrm rot="-5400000">
        <a:off x="-9637" y="4653"/>
        <a:ext cx="504000" cy="538931"/>
      </dsp:txXfrm>
    </dsp:sp>
    <dsp:sp modelId="{6CDE8AAB-0B07-4834-A229-2D93693E7BE3}">
      <dsp:nvSpPr>
        <dsp:cNvPr id="0" name=""/>
        <dsp:cNvSpPr/>
      </dsp:nvSpPr>
      <dsp:spPr>
        <a:xfrm rot="5400000">
          <a:off x="4310872" y="-3831130"/>
          <a:ext cx="432205" cy="8103771"/>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Char char="•"/>
          </a:pPr>
          <a:r>
            <a:rPr lang="de-DE" sz="1050" b="1" kern="1200" dirty="0"/>
            <a:t> Gemeinsame Wissenschaftskonferenz </a:t>
          </a:r>
          <a:r>
            <a:rPr lang="de-DE" sz="1050" kern="1200" dirty="0"/>
            <a:t>(GWK) beschließt </a:t>
          </a:r>
          <a:r>
            <a:rPr lang="de-DE" sz="1050" b="1" kern="1200" dirty="0"/>
            <a:t>Gründung des Rates für      Informationsinfrastrukturen </a:t>
          </a:r>
          <a:r>
            <a:rPr lang="de-DE" sz="1050" kern="1200" dirty="0"/>
            <a:t>(RfII)</a:t>
          </a:r>
        </a:p>
      </dsp:txBody>
      <dsp:txXfrm rot="-5400000">
        <a:off x="475090" y="25751"/>
        <a:ext cx="8082672" cy="390007"/>
      </dsp:txXfrm>
    </dsp:sp>
    <dsp:sp modelId="{6BBAD321-E894-4835-90E2-AC650D92CB33}">
      <dsp:nvSpPr>
        <dsp:cNvPr id="0" name=""/>
        <dsp:cNvSpPr/>
      </dsp:nvSpPr>
      <dsp:spPr>
        <a:xfrm rot="5400000">
          <a:off x="-90102" y="667607"/>
          <a:ext cx="664931" cy="504000"/>
        </a:xfrm>
        <a:prstGeom prst="chevron">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5715" tIns="90000" rIns="5715" bIns="5715" numCol="1" spcCol="1270" anchor="ctr" anchorCtr="0">
          <a:noAutofit/>
        </a:bodyPr>
        <a:lstStyle/>
        <a:p>
          <a:pPr marL="0" lvl="0" indent="0" algn="ctr" defTabSz="400050">
            <a:lnSpc>
              <a:spcPct val="90000"/>
            </a:lnSpc>
            <a:spcBef>
              <a:spcPct val="0"/>
            </a:spcBef>
            <a:spcAft>
              <a:spcPct val="35000"/>
            </a:spcAft>
            <a:buNone/>
          </a:pPr>
          <a:r>
            <a:rPr lang="de-DE" sz="900" kern="1200" dirty="0"/>
            <a:t>Ende </a:t>
          </a:r>
          <a:r>
            <a:rPr lang="de-DE" sz="900" b="1" kern="1200" dirty="0"/>
            <a:t>2014</a:t>
          </a:r>
          <a:endParaRPr lang="de-DE" sz="900" kern="1200" dirty="0"/>
        </a:p>
      </dsp:txBody>
      <dsp:txXfrm rot="-5400000">
        <a:off x="-9636" y="839141"/>
        <a:ext cx="504000" cy="160931"/>
      </dsp:txXfrm>
    </dsp:sp>
    <dsp:sp modelId="{97183FE1-18C1-4EEC-B5BC-079E7805FCEC}">
      <dsp:nvSpPr>
        <dsp:cNvPr id="0" name=""/>
        <dsp:cNvSpPr/>
      </dsp:nvSpPr>
      <dsp:spPr>
        <a:xfrm rot="5400000">
          <a:off x="4310758" y="-3248527"/>
          <a:ext cx="432432" cy="8103771"/>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Char char="•"/>
          </a:pPr>
          <a:r>
            <a:rPr lang="de-DE" sz="1050" kern="1200" dirty="0"/>
            <a:t> Konstituierung des RfII</a:t>
          </a:r>
        </a:p>
      </dsp:txBody>
      <dsp:txXfrm rot="-5400000">
        <a:off x="475089" y="608252"/>
        <a:ext cx="8082661" cy="390212"/>
      </dsp:txXfrm>
    </dsp:sp>
    <dsp:sp modelId="{7C961F7E-1CBC-4C42-9CE1-F56EA07CC4D3}">
      <dsp:nvSpPr>
        <dsp:cNvPr id="0" name=""/>
        <dsp:cNvSpPr/>
      </dsp:nvSpPr>
      <dsp:spPr>
        <a:xfrm rot="5400000">
          <a:off x="-90102" y="1401403"/>
          <a:ext cx="664931" cy="504000"/>
        </a:xfrm>
        <a:prstGeom prst="chevron">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5715" tIns="90000" rIns="5715" bIns="5715" numCol="1" spcCol="1270" anchor="ctr" anchorCtr="0">
          <a:noAutofit/>
        </a:bodyPr>
        <a:lstStyle/>
        <a:p>
          <a:pPr marL="0" lvl="0" indent="0" algn="ctr" defTabSz="400050">
            <a:lnSpc>
              <a:spcPct val="90000"/>
            </a:lnSpc>
            <a:spcBef>
              <a:spcPct val="0"/>
            </a:spcBef>
            <a:spcAft>
              <a:spcPct val="35000"/>
            </a:spcAft>
            <a:buNone/>
          </a:pPr>
          <a:r>
            <a:rPr lang="de-DE" sz="900" kern="1200" dirty="0"/>
            <a:t>Apr.</a:t>
          </a:r>
          <a:r>
            <a:rPr lang="de-DE" sz="900" b="1" kern="1200" dirty="0"/>
            <a:t> 2016</a:t>
          </a:r>
          <a:endParaRPr lang="de-DE" sz="900" kern="1200" dirty="0"/>
        </a:p>
      </dsp:txBody>
      <dsp:txXfrm rot="-5400000">
        <a:off x="-9636" y="1572937"/>
        <a:ext cx="504000" cy="160931"/>
      </dsp:txXfrm>
    </dsp:sp>
    <dsp:sp modelId="{6FA2A411-28C5-4919-A718-A1618F4F5353}">
      <dsp:nvSpPr>
        <dsp:cNvPr id="0" name=""/>
        <dsp:cNvSpPr/>
      </dsp:nvSpPr>
      <dsp:spPr>
        <a:xfrm rot="5400000">
          <a:off x="4159565" y="-2514845"/>
          <a:ext cx="734818" cy="8103771"/>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Char char="•"/>
          </a:pPr>
          <a:r>
            <a:rPr lang="de-DE" sz="1050" b="1" kern="1200" dirty="0"/>
            <a:t> RfII </a:t>
          </a:r>
          <a:r>
            <a:rPr lang="de-DE" sz="1050" kern="1200" dirty="0"/>
            <a:t>empfiehlt </a:t>
          </a:r>
          <a:r>
            <a:rPr lang="de-DE" sz="1050" b="1" kern="1200" dirty="0"/>
            <a:t>Aufbau einer Nationalen Forschungsdaten-Infrastruktur (NFDI)</a:t>
          </a:r>
          <a:r>
            <a:rPr lang="de-DE" sz="1050" kern="1200" dirty="0"/>
            <a:t>: </a:t>
          </a:r>
        </a:p>
        <a:p>
          <a:pPr marL="114300" lvl="2" indent="-57150" algn="l" defTabSz="466725">
            <a:lnSpc>
              <a:spcPct val="90000"/>
            </a:lnSpc>
            <a:spcBef>
              <a:spcPct val="0"/>
            </a:spcBef>
            <a:spcAft>
              <a:spcPct val="15000"/>
            </a:spcAft>
            <a:buChar char="•"/>
          </a:pPr>
          <a:r>
            <a:rPr lang="de-DE" sz="1050" kern="1200" dirty="0"/>
            <a:t> dauerhafte Dienste für das Forschungsdatenmanagement, </a:t>
          </a:r>
        </a:p>
        <a:p>
          <a:pPr marL="114300" lvl="2" indent="-57150" algn="l" defTabSz="466725">
            <a:lnSpc>
              <a:spcPct val="90000"/>
            </a:lnSpc>
            <a:spcBef>
              <a:spcPct val="0"/>
            </a:spcBef>
            <a:spcAft>
              <a:spcPct val="15000"/>
            </a:spcAft>
            <a:buChar char="•"/>
          </a:pPr>
          <a:r>
            <a:rPr lang="de-DE" sz="1050" kern="1200" dirty="0"/>
            <a:t> wissenschaftsgeleitet, </a:t>
          </a:r>
        </a:p>
        <a:p>
          <a:pPr marL="114300" lvl="2" indent="-57150" algn="l" defTabSz="466725">
            <a:lnSpc>
              <a:spcPct val="90000"/>
            </a:lnSpc>
            <a:spcBef>
              <a:spcPct val="0"/>
            </a:spcBef>
            <a:spcAft>
              <a:spcPct val="15000"/>
            </a:spcAft>
            <a:buChar char="•"/>
          </a:pPr>
          <a:r>
            <a:rPr lang="de-DE" sz="1050" kern="1200" dirty="0"/>
            <a:t> Kompetenzaufbau auf allen Ebenen</a:t>
          </a:r>
        </a:p>
      </dsp:txBody>
      <dsp:txXfrm rot="-5400000">
        <a:off x="475089" y="1205502"/>
        <a:ext cx="8067900" cy="663076"/>
      </dsp:txXfrm>
    </dsp:sp>
    <dsp:sp modelId="{236B3EF3-A5F8-41A8-8F5A-0F22B536C4BF}">
      <dsp:nvSpPr>
        <dsp:cNvPr id="0" name=""/>
        <dsp:cNvSpPr/>
      </dsp:nvSpPr>
      <dsp:spPr>
        <a:xfrm rot="5400000">
          <a:off x="-90102" y="1983892"/>
          <a:ext cx="664931" cy="504000"/>
        </a:xfrm>
        <a:prstGeom prst="chevron">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5715" tIns="90000" rIns="5715" bIns="5715" numCol="1" spcCol="1270" anchor="ctr" anchorCtr="0">
          <a:noAutofit/>
        </a:bodyPr>
        <a:lstStyle/>
        <a:p>
          <a:pPr marL="0" lvl="0" indent="0" algn="ctr" defTabSz="400050">
            <a:lnSpc>
              <a:spcPct val="90000"/>
            </a:lnSpc>
            <a:spcBef>
              <a:spcPct val="0"/>
            </a:spcBef>
            <a:spcAft>
              <a:spcPct val="35000"/>
            </a:spcAft>
            <a:buNone/>
          </a:pPr>
          <a:r>
            <a:rPr lang="de-DE" sz="900" kern="1200" dirty="0"/>
            <a:t>ab Ende </a:t>
          </a:r>
          <a:r>
            <a:rPr lang="de-DE" sz="900" b="1" kern="1200" dirty="0"/>
            <a:t>2017</a:t>
          </a:r>
          <a:endParaRPr lang="de-DE" sz="900" kern="1200" dirty="0"/>
        </a:p>
      </dsp:txBody>
      <dsp:txXfrm rot="-5400000">
        <a:off x="-9636" y="2155426"/>
        <a:ext cx="504000" cy="160931"/>
      </dsp:txXfrm>
    </dsp:sp>
    <dsp:sp modelId="{BEB5C821-1DB4-4A88-93E7-6A9727DDDE4B}">
      <dsp:nvSpPr>
        <dsp:cNvPr id="0" name=""/>
        <dsp:cNvSpPr/>
      </dsp:nvSpPr>
      <dsp:spPr>
        <a:xfrm rot="5400000">
          <a:off x="4310872" y="-1932355"/>
          <a:ext cx="432205" cy="8103771"/>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Char char="•"/>
          </a:pPr>
          <a:r>
            <a:rPr lang="de-DE" sz="1050" b="1" kern="1200" dirty="0"/>
            <a:t> Bildung der Konsortien</a:t>
          </a:r>
          <a:r>
            <a:rPr lang="de-DE" sz="1050" kern="1200" dirty="0"/>
            <a:t>, </a:t>
          </a:r>
          <a:r>
            <a:rPr lang="de-DE" sz="1050" kern="1200" dirty="0" err="1"/>
            <a:t>bottom-up</a:t>
          </a:r>
          <a:r>
            <a:rPr lang="de-DE" sz="1050" kern="1200" dirty="0"/>
            <a:t> (allerdings häufig sehr infrastrukturgetrieben) </a:t>
          </a:r>
        </a:p>
      </dsp:txBody>
      <dsp:txXfrm rot="-5400000">
        <a:off x="475090" y="1924526"/>
        <a:ext cx="8082672" cy="390007"/>
      </dsp:txXfrm>
    </dsp:sp>
    <dsp:sp modelId="{73FEDE44-A171-4EC9-A479-92951E4B4807}">
      <dsp:nvSpPr>
        <dsp:cNvPr id="0" name=""/>
        <dsp:cNvSpPr/>
      </dsp:nvSpPr>
      <dsp:spPr>
        <a:xfrm rot="5400000">
          <a:off x="-90102" y="2566382"/>
          <a:ext cx="664931" cy="504000"/>
        </a:xfrm>
        <a:prstGeom prst="chevron">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5715" tIns="90000" rIns="5715" bIns="5715" numCol="1" spcCol="1270" anchor="ctr" anchorCtr="0">
          <a:noAutofit/>
        </a:bodyPr>
        <a:lstStyle/>
        <a:p>
          <a:pPr marL="0" lvl="0" indent="0" algn="ctr" defTabSz="400050">
            <a:lnSpc>
              <a:spcPct val="90000"/>
            </a:lnSpc>
            <a:spcBef>
              <a:spcPct val="0"/>
            </a:spcBef>
            <a:spcAft>
              <a:spcPct val="35000"/>
            </a:spcAft>
            <a:buNone/>
          </a:pPr>
          <a:r>
            <a:rPr lang="de-DE" sz="900" kern="1200" dirty="0"/>
            <a:t>Feb.</a:t>
          </a:r>
          <a:r>
            <a:rPr lang="de-DE" sz="900" b="1" kern="1200" dirty="0"/>
            <a:t> 2018</a:t>
          </a:r>
          <a:endParaRPr lang="de-DE" sz="900" kern="1200" dirty="0"/>
        </a:p>
      </dsp:txBody>
      <dsp:txXfrm rot="-5400000">
        <a:off x="-9636" y="2737916"/>
        <a:ext cx="504000" cy="160931"/>
      </dsp:txXfrm>
    </dsp:sp>
    <dsp:sp modelId="{7FB5A5A3-6E31-414B-AC49-00C9B0316F52}">
      <dsp:nvSpPr>
        <dsp:cNvPr id="0" name=""/>
        <dsp:cNvSpPr/>
      </dsp:nvSpPr>
      <dsp:spPr>
        <a:xfrm rot="5400000">
          <a:off x="4310872" y="-1349866"/>
          <a:ext cx="432205" cy="8103771"/>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Char char="•"/>
          </a:pPr>
          <a:r>
            <a:rPr lang="de-DE" sz="1050" kern="1200" dirty="0"/>
            <a:t> NFDI als Ziel im Koalitionsvertrag aufgenommen</a:t>
          </a:r>
        </a:p>
      </dsp:txBody>
      <dsp:txXfrm rot="-5400000">
        <a:off x="475090" y="2507015"/>
        <a:ext cx="8082672" cy="390007"/>
      </dsp:txXfrm>
    </dsp:sp>
    <dsp:sp modelId="{383C696F-FED9-476B-AB95-6BF7EA58492E}">
      <dsp:nvSpPr>
        <dsp:cNvPr id="0" name=""/>
        <dsp:cNvSpPr/>
      </dsp:nvSpPr>
      <dsp:spPr>
        <a:xfrm rot="5400000">
          <a:off x="-90102" y="3148871"/>
          <a:ext cx="664931" cy="504000"/>
        </a:xfrm>
        <a:prstGeom prst="chevron">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5715" tIns="90000" rIns="5715" bIns="5715" numCol="1" spcCol="1270" anchor="ctr" anchorCtr="0">
          <a:noAutofit/>
        </a:bodyPr>
        <a:lstStyle/>
        <a:p>
          <a:pPr marL="0" lvl="0" indent="0" algn="ctr" defTabSz="400050">
            <a:lnSpc>
              <a:spcPct val="90000"/>
            </a:lnSpc>
            <a:spcBef>
              <a:spcPct val="0"/>
            </a:spcBef>
            <a:spcAft>
              <a:spcPct val="35000"/>
            </a:spcAft>
            <a:buNone/>
          </a:pPr>
          <a:r>
            <a:rPr lang="de-DE" sz="900" kern="1200" dirty="0"/>
            <a:t>Dez. </a:t>
          </a:r>
          <a:r>
            <a:rPr lang="de-DE" sz="900" b="1" kern="1200" dirty="0"/>
            <a:t>2018</a:t>
          </a:r>
          <a:endParaRPr lang="de-DE" sz="900" kern="1200" dirty="0"/>
        </a:p>
      </dsp:txBody>
      <dsp:txXfrm rot="-5400000">
        <a:off x="-9636" y="3320405"/>
        <a:ext cx="504000" cy="160931"/>
      </dsp:txXfrm>
    </dsp:sp>
    <dsp:sp modelId="{52DB20F0-8938-45FE-8831-2B75DDF8B7A2}">
      <dsp:nvSpPr>
        <dsp:cNvPr id="0" name=""/>
        <dsp:cNvSpPr/>
      </dsp:nvSpPr>
      <dsp:spPr>
        <a:xfrm rot="5400000">
          <a:off x="4310872" y="-767376"/>
          <a:ext cx="432205" cy="8103771"/>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Char char="•"/>
          </a:pPr>
          <a:r>
            <a:rPr lang="de-DE" sz="1050" kern="1200" dirty="0"/>
            <a:t> Diskussionsimpuls des RfII: „In der Breite und forschungsnah: Handlungsfähige Konsortien“</a:t>
          </a:r>
        </a:p>
      </dsp:txBody>
      <dsp:txXfrm rot="-5400000">
        <a:off x="475090" y="3089505"/>
        <a:ext cx="8082672" cy="390007"/>
      </dsp:txXfrm>
    </dsp:sp>
    <dsp:sp modelId="{F2CA3437-3A4C-4E1A-B8F1-9A3CB9F83462}">
      <dsp:nvSpPr>
        <dsp:cNvPr id="0" name=""/>
        <dsp:cNvSpPr/>
      </dsp:nvSpPr>
      <dsp:spPr>
        <a:xfrm rot="5400000">
          <a:off x="-90102" y="3731360"/>
          <a:ext cx="664931" cy="504000"/>
        </a:xfrm>
        <a:prstGeom prst="chevron">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5715" tIns="90000" rIns="5715" bIns="5715" numCol="1" spcCol="1270" anchor="ctr" anchorCtr="0">
          <a:noAutofit/>
        </a:bodyPr>
        <a:lstStyle/>
        <a:p>
          <a:pPr marL="0" lvl="0" indent="0" algn="ctr" defTabSz="400050">
            <a:lnSpc>
              <a:spcPct val="90000"/>
            </a:lnSpc>
            <a:spcBef>
              <a:spcPct val="0"/>
            </a:spcBef>
            <a:spcAft>
              <a:spcPct val="35000"/>
            </a:spcAft>
            <a:buNone/>
          </a:pPr>
          <a:r>
            <a:rPr lang="de-DE" sz="900" kern="1200" dirty="0"/>
            <a:t>Jan. </a:t>
          </a:r>
          <a:r>
            <a:rPr lang="de-DE" sz="900" b="1" kern="1200" dirty="0"/>
            <a:t>2019</a:t>
          </a:r>
          <a:endParaRPr lang="de-DE" sz="900" kern="1200" dirty="0"/>
        </a:p>
      </dsp:txBody>
      <dsp:txXfrm rot="-5400000">
        <a:off x="-9636" y="3902894"/>
        <a:ext cx="504000" cy="160931"/>
      </dsp:txXfrm>
    </dsp:sp>
    <dsp:sp modelId="{5E175B78-31D4-4E39-8633-56D58D09316D}">
      <dsp:nvSpPr>
        <dsp:cNvPr id="0" name=""/>
        <dsp:cNvSpPr/>
      </dsp:nvSpPr>
      <dsp:spPr>
        <a:xfrm rot="5400000">
          <a:off x="4310872" y="-184887"/>
          <a:ext cx="432205" cy="8103771"/>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Char char="•"/>
          </a:pPr>
          <a:r>
            <a:rPr lang="de-DE" sz="1050" b="1" kern="1200" dirty="0"/>
            <a:t> GWK-Beschluss</a:t>
          </a:r>
          <a:endParaRPr lang="de-DE" sz="1050" kern="1200" dirty="0"/>
        </a:p>
      </dsp:txBody>
      <dsp:txXfrm rot="-5400000">
        <a:off x="475090" y="3671994"/>
        <a:ext cx="8082672" cy="3900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0C123-60B1-419E-89EA-BD0B2D38D797}">
      <dsp:nvSpPr>
        <dsp:cNvPr id="0" name=""/>
        <dsp:cNvSpPr/>
      </dsp:nvSpPr>
      <dsp:spPr>
        <a:xfrm>
          <a:off x="0" y="74277"/>
          <a:ext cx="1377362" cy="359999"/>
        </a:xfrm>
        <a:prstGeom prst="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de-DE" sz="1000" b="1" kern="1200" dirty="0"/>
            <a:t>aus Gestaltungssicht</a:t>
          </a:r>
          <a:endParaRPr lang="de-DE" sz="1000" kern="1200" dirty="0"/>
        </a:p>
      </dsp:txBody>
      <dsp:txXfrm>
        <a:off x="0" y="74277"/>
        <a:ext cx="1377362" cy="359999"/>
      </dsp:txXfrm>
    </dsp:sp>
    <dsp:sp modelId="{9EE56D15-3AE6-4FFD-88A7-48F11A283FE3}">
      <dsp:nvSpPr>
        <dsp:cNvPr id="0" name=""/>
        <dsp:cNvSpPr/>
      </dsp:nvSpPr>
      <dsp:spPr>
        <a:xfrm>
          <a:off x="104086" y="498127"/>
          <a:ext cx="1127745" cy="951711"/>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71120" bIns="80010" numCol="1" spcCol="1270" anchor="ctr" anchorCtr="0">
          <a:noAutofit/>
        </a:bodyPr>
        <a:lstStyle/>
        <a:p>
          <a:pPr marL="57150" lvl="1" indent="-57150" algn="l" defTabSz="444500">
            <a:lnSpc>
              <a:spcPct val="90000"/>
            </a:lnSpc>
            <a:spcBef>
              <a:spcPct val="0"/>
            </a:spcBef>
            <a:spcAft>
              <a:spcPct val="15000"/>
            </a:spcAft>
            <a:buChar char="•"/>
          </a:pPr>
          <a:r>
            <a:rPr lang="de-DE" sz="1000" kern="1200" dirty="0"/>
            <a:t> ein gesteuerter Prozess</a:t>
          </a:r>
        </a:p>
      </dsp:txBody>
      <dsp:txXfrm>
        <a:off x="104086" y="498127"/>
        <a:ext cx="1127745" cy="951711"/>
      </dsp:txXfrm>
    </dsp:sp>
    <dsp:sp modelId="{B54D01AA-CCAF-41D3-ABD2-DE597ACBFA6E}">
      <dsp:nvSpPr>
        <dsp:cNvPr id="0" name=""/>
        <dsp:cNvSpPr/>
      </dsp:nvSpPr>
      <dsp:spPr>
        <a:xfrm>
          <a:off x="1420725" y="74277"/>
          <a:ext cx="1377362" cy="359999"/>
        </a:xfrm>
        <a:prstGeom prst="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de-DE" sz="1000" b="1" kern="1200" dirty="0"/>
            <a:t>funktional gesehen</a:t>
          </a:r>
          <a:endParaRPr lang="de-DE" sz="1000" kern="1200" dirty="0"/>
        </a:p>
      </dsp:txBody>
      <dsp:txXfrm>
        <a:off x="1420725" y="74277"/>
        <a:ext cx="1377362" cy="359999"/>
      </dsp:txXfrm>
    </dsp:sp>
    <dsp:sp modelId="{6379777A-290E-47BC-B550-23CDECEAC6DF}">
      <dsp:nvSpPr>
        <dsp:cNvPr id="0" name=""/>
        <dsp:cNvSpPr/>
      </dsp:nvSpPr>
      <dsp:spPr>
        <a:xfrm>
          <a:off x="1554628" y="498127"/>
          <a:ext cx="1127745" cy="951711"/>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71120" bIns="80010" numCol="1" spcCol="1270" anchor="ctr" anchorCtr="0">
          <a:noAutofit/>
        </a:bodyPr>
        <a:lstStyle/>
        <a:p>
          <a:pPr marL="57150" lvl="1" indent="-57150" algn="l" defTabSz="444500">
            <a:lnSpc>
              <a:spcPct val="90000"/>
            </a:lnSpc>
            <a:spcBef>
              <a:spcPct val="0"/>
            </a:spcBef>
            <a:spcAft>
              <a:spcPct val="15000"/>
            </a:spcAft>
            <a:buChar char="•"/>
          </a:pPr>
          <a:r>
            <a:rPr lang="de-DE" sz="1000" kern="1200" dirty="0"/>
            <a:t> ein sich nachfrage-orientiert entwickelndes System</a:t>
          </a:r>
        </a:p>
      </dsp:txBody>
      <dsp:txXfrm>
        <a:off x="1554628" y="498127"/>
        <a:ext cx="1127745" cy="951711"/>
      </dsp:txXfrm>
    </dsp:sp>
    <dsp:sp modelId="{9DF8F4E4-B848-4FA7-BA7F-B425437F4D0C}">
      <dsp:nvSpPr>
        <dsp:cNvPr id="0" name=""/>
        <dsp:cNvSpPr/>
      </dsp:nvSpPr>
      <dsp:spPr>
        <a:xfrm>
          <a:off x="2871267" y="74277"/>
          <a:ext cx="1377362" cy="359999"/>
        </a:xfrm>
        <a:prstGeom prst="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de-DE" sz="1000" b="1" kern="1200" dirty="0"/>
            <a:t>institutionell und personell</a:t>
          </a:r>
          <a:endParaRPr lang="de-DE" sz="1000" kern="1200" dirty="0"/>
        </a:p>
      </dsp:txBody>
      <dsp:txXfrm>
        <a:off x="2871267" y="74277"/>
        <a:ext cx="1377362" cy="359999"/>
      </dsp:txXfrm>
    </dsp:sp>
    <dsp:sp modelId="{98D5B007-A5C8-417A-B3D8-6572ADF13D47}">
      <dsp:nvSpPr>
        <dsp:cNvPr id="0" name=""/>
        <dsp:cNvSpPr/>
      </dsp:nvSpPr>
      <dsp:spPr>
        <a:xfrm>
          <a:off x="3005171" y="498127"/>
          <a:ext cx="1127745" cy="951711"/>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71120" bIns="80010" numCol="1" spcCol="1270" anchor="ctr" anchorCtr="0">
          <a:noAutofit/>
        </a:bodyPr>
        <a:lstStyle/>
        <a:p>
          <a:pPr marL="57150" lvl="1" indent="-57150" algn="l" defTabSz="444500">
            <a:lnSpc>
              <a:spcPct val="90000"/>
            </a:lnSpc>
            <a:spcBef>
              <a:spcPct val="0"/>
            </a:spcBef>
            <a:spcAft>
              <a:spcPct val="15000"/>
            </a:spcAft>
            <a:buChar char="•"/>
          </a:pPr>
          <a:r>
            <a:rPr lang="de-DE" sz="1000" b="1" kern="1200" dirty="0"/>
            <a:t> </a:t>
          </a:r>
          <a:r>
            <a:rPr lang="de-DE" sz="1000" b="0" kern="1200" dirty="0"/>
            <a:t>e</a:t>
          </a:r>
          <a:r>
            <a:rPr lang="de-DE" sz="1000" kern="1200" dirty="0"/>
            <a:t>in Kompetenz-netzwerk</a:t>
          </a:r>
        </a:p>
      </dsp:txBody>
      <dsp:txXfrm>
        <a:off x="3005171" y="498127"/>
        <a:ext cx="1127745" cy="951711"/>
      </dsp:txXfrm>
    </dsp:sp>
    <dsp:sp modelId="{564BB932-6C89-4CAC-90B9-ACCB6927D961}">
      <dsp:nvSpPr>
        <dsp:cNvPr id="0" name=""/>
        <dsp:cNvSpPr/>
      </dsp:nvSpPr>
      <dsp:spPr>
        <a:xfrm>
          <a:off x="4321810" y="74277"/>
          <a:ext cx="1377362" cy="359999"/>
        </a:xfrm>
        <a:prstGeom prst="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de-DE" sz="1000" b="1" kern="1200" dirty="0"/>
            <a:t>geographisch</a:t>
          </a:r>
          <a:endParaRPr lang="de-DE" sz="1000" kern="1200" dirty="0"/>
        </a:p>
      </dsp:txBody>
      <dsp:txXfrm>
        <a:off x="4321810" y="74277"/>
        <a:ext cx="1377362" cy="359999"/>
      </dsp:txXfrm>
    </dsp:sp>
    <dsp:sp modelId="{9B352BDA-FAB2-441F-8129-C53E8B0499CA}">
      <dsp:nvSpPr>
        <dsp:cNvPr id="0" name=""/>
        <dsp:cNvSpPr/>
      </dsp:nvSpPr>
      <dsp:spPr>
        <a:xfrm>
          <a:off x="4455713" y="498127"/>
          <a:ext cx="1127745" cy="951711"/>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71120" bIns="80010" numCol="1" spcCol="1270" anchor="ctr" anchorCtr="0">
          <a:noAutofit/>
        </a:bodyPr>
        <a:lstStyle/>
        <a:p>
          <a:pPr marL="57150" lvl="1" indent="-57150" algn="l" defTabSz="444500">
            <a:lnSpc>
              <a:spcPct val="90000"/>
            </a:lnSpc>
            <a:spcBef>
              <a:spcPct val="0"/>
            </a:spcBef>
            <a:spcAft>
              <a:spcPct val="15000"/>
            </a:spcAft>
            <a:buChar char="•"/>
          </a:pPr>
          <a:r>
            <a:rPr lang="de-DE" sz="1000" kern="1200" dirty="0"/>
            <a:t> ein verteilter Verbund mit Knoten</a:t>
          </a:r>
        </a:p>
      </dsp:txBody>
      <dsp:txXfrm>
        <a:off x="4455713" y="498127"/>
        <a:ext cx="1127745" cy="951711"/>
      </dsp:txXfrm>
    </dsp:sp>
    <dsp:sp modelId="{42225979-8B6C-4EDB-BD65-6879BEBBA45D}">
      <dsp:nvSpPr>
        <dsp:cNvPr id="0" name=""/>
        <dsp:cNvSpPr/>
      </dsp:nvSpPr>
      <dsp:spPr>
        <a:xfrm>
          <a:off x="5772352" y="74277"/>
          <a:ext cx="1377362" cy="359999"/>
        </a:xfrm>
        <a:prstGeom prst="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de-DE" sz="1000" b="1" kern="1200" dirty="0"/>
            <a:t>rechtlich</a:t>
          </a:r>
          <a:endParaRPr lang="de-DE" sz="1000" kern="1200" dirty="0"/>
        </a:p>
      </dsp:txBody>
      <dsp:txXfrm>
        <a:off x="5772352" y="74277"/>
        <a:ext cx="1377362" cy="359999"/>
      </dsp:txXfrm>
    </dsp:sp>
    <dsp:sp modelId="{9FE0FF7F-D342-4636-A814-05DC1A2CAE3D}">
      <dsp:nvSpPr>
        <dsp:cNvPr id="0" name=""/>
        <dsp:cNvSpPr/>
      </dsp:nvSpPr>
      <dsp:spPr>
        <a:xfrm>
          <a:off x="5906256" y="498127"/>
          <a:ext cx="1127745" cy="951711"/>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71120" bIns="80010" numCol="1" spcCol="1270" anchor="ctr" anchorCtr="0">
          <a:noAutofit/>
        </a:bodyPr>
        <a:lstStyle/>
        <a:p>
          <a:pPr marL="57150" lvl="1" indent="-57150" algn="l" defTabSz="444500">
            <a:lnSpc>
              <a:spcPct val="90000"/>
            </a:lnSpc>
            <a:spcBef>
              <a:spcPct val="0"/>
            </a:spcBef>
            <a:spcAft>
              <a:spcPct val="15000"/>
            </a:spcAft>
            <a:buChar char="•"/>
          </a:pPr>
          <a:r>
            <a:rPr lang="de-DE" sz="1000" kern="1200" dirty="0"/>
            <a:t> eine Instanz, deren Regeln man sich zu eigen macht</a:t>
          </a:r>
        </a:p>
      </dsp:txBody>
      <dsp:txXfrm>
        <a:off x="5906256" y="498127"/>
        <a:ext cx="1127745" cy="951711"/>
      </dsp:txXfrm>
    </dsp:sp>
    <dsp:sp modelId="{FCF87517-9745-45F9-BBED-90C4DFDB2D8D}">
      <dsp:nvSpPr>
        <dsp:cNvPr id="0" name=""/>
        <dsp:cNvSpPr/>
      </dsp:nvSpPr>
      <dsp:spPr>
        <a:xfrm>
          <a:off x="7222895" y="74277"/>
          <a:ext cx="1377362" cy="359999"/>
        </a:xfrm>
        <a:prstGeom prst="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de-DE" sz="1000" b="1" kern="1200" dirty="0"/>
            <a:t>aus Nutzersicht</a:t>
          </a:r>
          <a:endParaRPr lang="de-DE" sz="1000" kern="1200" dirty="0"/>
        </a:p>
      </dsp:txBody>
      <dsp:txXfrm>
        <a:off x="7222895" y="74277"/>
        <a:ext cx="1377362" cy="359999"/>
      </dsp:txXfrm>
    </dsp:sp>
    <dsp:sp modelId="{58C8978F-FC43-41CD-BACD-7FC15A093773}">
      <dsp:nvSpPr>
        <dsp:cNvPr id="0" name=""/>
        <dsp:cNvSpPr/>
      </dsp:nvSpPr>
      <dsp:spPr>
        <a:xfrm>
          <a:off x="7356798" y="498127"/>
          <a:ext cx="1127745" cy="951711"/>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71120" bIns="80010" numCol="1" spcCol="1270" anchor="ctr" anchorCtr="0">
          <a:noAutofit/>
        </a:bodyPr>
        <a:lstStyle/>
        <a:p>
          <a:pPr marL="57150" lvl="1" indent="-57150" algn="l" defTabSz="444500">
            <a:lnSpc>
              <a:spcPct val="90000"/>
            </a:lnSpc>
            <a:spcBef>
              <a:spcPct val="0"/>
            </a:spcBef>
            <a:spcAft>
              <a:spcPct val="15000"/>
            </a:spcAft>
            <a:buChar char="•"/>
          </a:pPr>
          <a:r>
            <a:rPr lang="de-DE" sz="1000" kern="1200" dirty="0"/>
            <a:t> ein Dienste-Portfolio</a:t>
          </a:r>
        </a:p>
      </dsp:txBody>
      <dsp:txXfrm>
        <a:off x="7356798" y="498127"/>
        <a:ext cx="1127745" cy="9517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90B37-7C92-404A-9A58-A90FE3111AB3}">
      <dsp:nvSpPr>
        <dsp:cNvPr id="0" name=""/>
        <dsp:cNvSpPr/>
      </dsp:nvSpPr>
      <dsp:spPr>
        <a:xfrm rot="5400000">
          <a:off x="5125269" y="-2938336"/>
          <a:ext cx="415861" cy="6398878"/>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de-DE" sz="1200" kern="1200" dirty="0"/>
            <a:t>Der Aufbau muss bedarfsgetrieben erfolgen. Dies setzt Sprech-und Handlungsfähigkeit von Fachgemeinschaften voraus</a:t>
          </a:r>
        </a:p>
      </dsp:txBody>
      <dsp:txXfrm rot="-5400000">
        <a:off x="2133761" y="73473"/>
        <a:ext cx="6378577" cy="375259"/>
      </dsp:txXfrm>
    </dsp:sp>
    <dsp:sp modelId="{3BB687A3-AD6D-4C3E-A1E0-4F4E96C46526}">
      <dsp:nvSpPr>
        <dsp:cNvPr id="0" name=""/>
        <dsp:cNvSpPr/>
      </dsp:nvSpPr>
      <dsp:spPr>
        <a:xfrm>
          <a:off x="1065" y="1188"/>
          <a:ext cx="2132695" cy="519826"/>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de-DE" sz="1600" b="1" kern="1200" dirty="0"/>
            <a:t>Nutzer</a:t>
          </a:r>
          <a:endParaRPr lang="de-DE" sz="1600" kern="1200" dirty="0"/>
        </a:p>
      </dsp:txBody>
      <dsp:txXfrm>
        <a:off x="26441" y="26564"/>
        <a:ext cx="2081943" cy="469074"/>
      </dsp:txXfrm>
    </dsp:sp>
    <dsp:sp modelId="{2DDC4B88-9868-4CE6-9B75-DEAAF651A7B6}">
      <dsp:nvSpPr>
        <dsp:cNvPr id="0" name=""/>
        <dsp:cNvSpPr/>
      </dsp:nvSpPr>
      <dsp:spPr>
        <a:xfrm rot="5400000">
          <a:off x="5125269" y="-2392519"/>
          <a:ext cx="415861" cy="6398878"/>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de-DE" sz="1200" kern="1200" dirty="0"/>
            <a:t>Fachgemeinschaften und Infrastruktur-Akteure bilden zum Zweck des Einstiegs in die NFDI Konsortien</a:t>
          </a:r>
        </a:p>
      </dsp:txBody>
      <dsp:txXfrm rot="-5400000">
        <a:off x="2133761" y="619290"/>
        <a:ext cx="6378577" cy="375259"/>
      </dsp:txXfrm>
    </dsp:sp>
    <dsp:sp modelId="{8E58CE10-DD3B-45E2-8B48-764CA39DB29D}">
      <dsp:nvSpPr>
        <dsp:cNvPr id="0" name=""/>
        <dsp:cNvSpPr/>
      </dsp:nvSpPr>
      <dsp:spPr>
        <a:xfrm>
          <a:off x="1065" y="547006"/>
          <a:ext cx="2132695" cy="519826"/>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de-DE" sz="1600" b="1" kern="1200" dirty="0"/>
            <a:t>Einstiegsphasen</a:t>
          </a:r>
          <a:endParaRPr lang="de-DE" sz="1600" kern="1200" dirty="0"/>
        </a:p>
      </dsp:txBody>
      <dsp:txXfrm>
        <a:off x="26441" y="572382"/>
        <a:ext cx="2081943" cy="469074"/>
      </dsp:txXfrm>
    </dsp:sp>
    <dsp:sp modelId="{66672FED-2158-43E5-A55C-C7C7FFD8FB0F}">
      <dsp:nvSpPr>
        <dsp:cNvPr id="0" name=""/>
        <dsp:cNvSpPr/>
      </dsp:nvSpPr>
      <dsp:spPr>
        <a:xfrm rot="5400000">
          <a:off x="5125269" y="-1846701"/>
          <a:ext cx="415861" cy="6398878"/>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de-DE" sz="1200" kern="1200" dirty="0"/>
            <a:t>Die Partnerschaften sind auf ein Optimum von nutzerorientierten Diensten ausgerichtet (inkl. ex-post Integration von Daten + Services)</a:t>
          </a:r>
        </a:p>
      </dsp:txBody>
      <dsp:txXfrm rot="-5400000">
        <a:off x="2133761" y="1165108"/>
        <a:ext cx="6378577" cy="375259"/>
      </dsp:txXfrm>
    </dsp:sp>
    <dsp:sp modelId="{2BCD33BA-8ABB-4ADB-B090-B73F008E9F1F}">
      <dsp:nvSpPr>
        <dsp:cNvPr id="0" name=""/>
        <dsp:cNvSpPr/>
      </dsp:nvSpPr>
      <dsp:spPr>
        <a:xfrm>
          <a:off x="1065" y="1092824"/>
          <a:ext cx="2132695" cy="519826"/>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de-DE" sz="1600" b="1" kern="1200" dirty="0"/>
            <a:t>Konsortien</a:t>
          </a:r>
          <a:endParaRPr lang="de-DE" sz="1600" kern="1200" dirty="0"/>
        </a:p>
      </dsp:txBody>
      <dsp:txXfrm>
        <a:off x="26441" y="1118200"/>
        <a:ext cx="2081943" cy="469074"/>
      </dsp:txXfrm>
    </dsp:sp>
    <dsp:sp modelId="{05F3C932-3F2B-4764-82C3-FD39046E933D}">
      <dsp:nvSpPr>
        <dsp:cNvPr id="0" name=""/>
        <dsp:cNvSpPr/>
      </dsp:nvSpPr>
      <dsp:spPr>
        <a:xfrm rot="5400000">
          <a:off x="5125269" y="-1300883"/>
          <a:ext cx="415861" cy="6398878"/>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de-DE" sz="1200" kern="1200" dirty="0"/>
            <a:t>von den Konsortien klar getrenntes Management und Aufsichtsgremien</a:t>
          </a:r>
        </a:p>
      </dsp:txBody>
      <dsp:txXfrm rot="-5400000">
        <a:off x="2133761" y="1710926"/>
        <a:ext cx="6378577" cy="375259"/>
      </dsp:txXfrm>
    </dsp:sp>
    <dsp:sp modelId="{8E36E0FC-431F-4D96-9212-35835815E7C7}">
      <dsp:nvSpPr>
        <dsp:cNvPr id="0" name=""/>
        <dsp:cNvSpPr/>
      </dsp:nvSpPr>
      <dsp:spPr>
        <a:xfrm>
          <a:off x="1065" y="1638642"/>
          <a:ext cx="2132695" cy="519826"/>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de-DE" sz="1600" b="1" kern="1200" dirty="0"/>
            <a:t>Governance</a:t>
          </a:r>
          <a:endParaRPr lang="de-DE" sz="1600" kern="1200" dirty="0"/>
        </a:p>
      </dsp:txBody>
      <dsp:txXfrm>
        <a:off x="26441" y="1664018"/>
        <a:ext cx="2081943" cy="469074"/>
      </dsp:txXfrm>
    </dsp:sp>
    <dsp:sp modelId="{CB070606-73E7-4BC6-B313-75D829F62E22}">
      <dsp:nvSpPr>
        <dsp:cNvPr id="0" name=""/>
        <dsp:cNvSpPr/>
      </dsp:nvSpPr>
      <dsp:spPr>
        <a:xfrm rot="5400000">
          <a:off x="5125269" y="-755065"/>
          <a:ext cx="415861" cy="6398878"/>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de-DE" sz="1200" kern="1200" dirty="0"/>
            <a:t>Organisationaler und personeller Aufwand wird ohne Konkurrenz zu bestehenden Förderpfaden getragen - ggf. auch dauerhaft</a:t>
          </a:r>
        </a:p>
      </dsp:txBody>
      <dsp:txXfrm rot="-5400000">
        <a:off x="2133761" y="2256744"/>
        <a:ext cx="6378577" cy="375259"/>
      </dsp:txXfrm>
    </dsp:sp>
    <dsp:sp modelId="{B23814D4-2A51-4547-AB8C-B573FD1D5E8E}">
      <dsp:nvSpPr>
        <dsp:cNvPr id="0" name=""/>
        <dsp:cNvSpPr/>
      </dsp:nvSpPr>
      <dsp:spPr>
        <a:xfrm>
          <a:off x="1065" y="2184460"/>
          <a:ext cx="2132695" cy="519826"/>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de-DE" sz="1600" b="1" kern="1200" dirty="0"/>
            <a:t>Finanzierung</a:t>
          </a:r>
          <a:endParaRPr lang="de-DE" sz="1600" kern="1200" dirty="0"/>
        </a:p>
      </dsp:txBody>
      <dsp:txXfrm>
        <a:off x="26441" y="2209836"/>
        <a:ext cx="2081943" cy="4690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82E2D-0622-4625-A20A-B6795293E2F4}">
      <dsp:nvSpPr>
        <dsp:cNvPr id="0" name=""/>
        <dsp:cNvSpPr/>
      </dsp:nvSpPr>
      <dsp:spPr>
        <a:xfrm>
          <a:off x="34349" y="161543"/>
          <a:ext cx="1979523" cy="1621358"/>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970" tIns="41910" rIns="13970" bIns="13970" numCol="1" spcCol="1270" anchor="ctr" anchorCtr="0">
          <a:noAutofit/>
        </a:bodyPr>
        <a:lstStyle/>
        <a:p>
          <a:pPr marL="57150" lvl="1" indent="-57150" algn="l" defTabSz="488950">
            <a:lnSpc>
              <a:spcPct val="90000"/>
            </a:lnSpc>
            <a:spcBef>
              <a:spcPct val="0"/>
            </a:spcBef>
            <a:spcAft>
              <a:spcPct val="15000"/>
            </a:spcAft>
            <a:buChar char="•"/>
          </a:pPr>
          <a:r>
            <a:rPr lang="de-DE" sz="1100" kern="1200" dirty="0"/>
            <a:t> Förderpolitik verändern –Nachhaltigkeit durch geordnete Übergänge von projektförmigen Initiativen in geeignete Trägerschaft</a:t>
          </a:r>
        </a:p>
      </dsp:txBody>
      <dsp:txXfrm>
        <a:off x="34349" y="161543"/>
        <a:ext cx="1979523" cy="1621358"/>
      </dsp:txXfrm>
    </dsp:sp>
    <dsp:sp modelId="{3C38F950-AC90-4202-A055-D4490883F408}">
      <dsp:nvSpPr>
        <dsp:cNvPr id="0" name=""/>
        <dsp:cNvSpPr/>
      </dsp:nvSpPr>
      <dsp:spPr>
        <a:xfrm>
          <a:off x="38684" y="1894153"/>
          <a:ext cx="1981668" cy="1530001"/>
        </a:xfrm>
        <a:prstGeom prst="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90000" tIns="0" rIns="0" bIns="0" numCol="1" spcCol="1270" anchor="ctr" anchorCtr="0">
          <a:noAutofit/>
        </a:bodyPr>
        <a:lstStyle/>
        <a:p>
          <a:pPr marL="0" lvl="0" indent="0" algn="l" defTabSz="622300">
            <a:lnSpc>
              <a:spcPct val="90000"/>
            </a:lnSpc>
            <a:spcBef>
              <a:spcPct val="0"/>
            </a:spcBef>
            <a:spcAft>
              <a:spcPct val="35000"/>
            </a:spcAft>
            <a:buNone/>
          </a:pPr>
          <a:r>
            <a:rPr lang="de-DE" sz="1400" kern="1200" dirty="0"/>
            <a:t>Balance von Projekt-förderung &amp; </a:t>
          </a:r>
          <a:r>
            <a:rPr lang="de-DE" sz="1400" kern="1200" dirty="0" err="1"/>
            <a:t>Institutionali-sierung</a:t>
          </a:r>
          <a:endParaRPr lang="de-DE" sz="1400" kern="1200" dirty="0"/>
        </a:p>
      </dsp:txBody>
      <dsp:txXfrm>
        <a:off x="38684" y="1894153"/>
        <a:ext cx="1395540" cy="1530001"/>
      </dsp:txXfrm>
    </dsp:sp>
    <dsp:sp modelId="{02202D2D-145D-4BCB-AC57-C7E0F6756D69}">
      <dsp:nvSpPr>
        <dsp:cNvPr id="0" name=""/>
        <dsp:cNvSpPr/>
      </dsp:nvSpPr>
      <dsp:spPr>
        <a:xfrm>
          <a:off x="2437094" y="2034492"/>
          <a:ext cx="630863" cy="630863"/>
        </a:xfrm>
        <a:prstGeom prst="ellipse">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F5A7A16-2A6E-4270-B77D-F875247F990B}">
      <dsp:nvSpPr>
        <dsp:cNvPr id="0" name=""/>
        <dsp:cNvSpPr/>
      </dsp:nvSpPr>
      <dsp:spPr>
        <a:xfrm>
          <a:off x="2231437" y="161543"/>
          <a:ext cx="1979523" cy="1621358"/>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970" tIns="41910" rIns="13970" bIns="13970" numCol="1" spcCol="1270" anchor="ctr" anchorCtr="0">
          <a:noAutofit/>
        </a:bodyPr>
        <a:lstStyle/>
        <a:p>
          <a:pPr marL="57150" lvl="1" indent="-57150" algn="l" defTabSz="488950">
            <a:lnSpc>
              <a:spcPct val="90000"/>
            </a:lnSpc>
            <a:spcBef>
              <a:spcPct val="0"/>
            </a:spcBef>
            <a:spcAft>
              <a:spcPct val="15000"/>
            </a:spcAft>
            <a:buChar char="•"/>
          </a:pPr>
          <a:r>
            <a:rPr lang="de-DE" sz="1100" kern="1200" dirty="0"/>
            <a:t> Standort-und institutionenübergreifende Arbeitsteilung</a:t>
          </a:r>
        </a:p>
      </dsp:txBody>
      <dsp:txXfrm>
        <a:off x="2231437" y="161543"/>
        <a:ext cx="1979523" cy="1621358"/>
      </dsp:txXfrm>
    </dsp:sp>
    <dsp:sp modelId="{29005AB6-8A86-4A74-8421-D6B438840D86}">
      <dsp:nvSpPr>
        <dsp:cNvPr id="0" name=""/>
        <dsp:cNvSpPr/>
      </dsp:nvSpPr>
      <dsp:spPr>
        <a:xfrm>
          <a:off x="2222181" y="1894153"/>
          <a:ext cx="1981668" cy="1530001"/>
        </a:xfrm>
        <a:prstGeom prst="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90000" tIns="0" rIns="0" bIns="0" numCol="1" spcCol="1270" anchor="ctr" anchorCtr="0">
          <a:noAutofit/>
        </a:bodyPr>
        <a:lstStyle/>
        <a:p>
          <a:pPr marL="0" lvl="0" indent="0" algn="l" defTabSz="622300">
            <a:lnSpc>
              <a:spcPct val="90000"/>
            </a:lnSpc>
            <a:spcBef>
              <a:spcPct val="0"/>
            </a:spcBef>
            <a:spcAft>
              <a:spcPct val="35000"/>
            </a:spcAft>
            <a:buNone/>
          </a:pPr>
          <a:r>
            <a:rPr lang="de-DE" sz="1400" kern="1200" dirty="0"/>
            <a:t>Vielfalt, aber auch Inter-operabilität</a:t>
          </a:r>
        </a:p>
      </dsp:txBody>
      <dsp:txXfrm>
        <a:off x="2222181" y="1894153"/>
        <a:ext cx="1395540" cy="1530001"/>
      </dsp:txXfrm>
    </dsp:sp>
    <dsp:sp modelId="{36DFBEA2-2782-4B1C-85E9-79D6D895C12B}">
      <dsp:nvSpPr>
        <dsp:cNvPr id="0" name=""/>
        <dsp:cNvSpPr/>
      </dsp:nvSpPr>
      <dsp:spPr>
        <a:xfrm>
          <a:off x="5425582" y="2034782"/>
          <a:ext cx="630863" cy="630863"/>
        </a:xfrm>
        <a:prstGeom prst="ellipse">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3CFE9803-8712-405B-8511-D82E23D02C5A}">
      <dsp:nvSpPr>
        <dsp:cNvPr id="0" name=""/>
        <dsp:cNvSpPr/>
      </dsp:nvSpPr>
      <dsp:spPr>
        <a:xfrm>
          <a:off x="4428525" y="161543"/>
          <a:ext cx="1979523" cy="1621358"/>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970" tIns="41910" rIns="13970" bIns="13970" numCol="1" spcCol="1270" anchor="ctr" anchorCtr="0">
          <a:noAutofit/>
        </a:bodyPr>
        <a:lstStyle/>
        <a:p>
          <a:pPr marL="57150" lvl="1" indent="-57150" algn="l" defTabSz="488950">
            <a:lnSpc>
              <a:spcPct val="90000"/>
            </a:lnSpc>
            <a:spcBef>
              <a:spcPct val="0"/>
            </a:spcBef>
            <a:spcAft>
              <a:spcPct val="15000"/>
            </a:spcAft>
            <a:buChar char="•"/>
          </a:pPr>
          <a:r>
            <a:rPr lang="de-DE" sz="1100" kern="1200" dirty="0"/>
            <a:t> Effizienz, Koordination und arbeitsteilige Services durch eine (verteilte) NFDI sicherstellen</a:t>
          </a:r>
        </a:p>
        <a:p>
          <a:pPr marL="57150" lvl="1" indent="-57150" algn="l" defTabSz="488950">
            <a:lnSpc>
              <a:spcPct val="90000"/>
            </a:lnSpc>
            <a:spcBef>
              <a:spcPct val="0"/>
            </a:spcBef>
            <a:spcAft>
              <a:spcPct val="15000"/>
            </a:spcAft>
            <a:buChar char="•"/>
          </a:pPr>
          <a:r>
            <a:rPr lang="de-DE" sz="1100" kern="1200" dirty="0"/>
            <a:t> Roadmap für NFDI als Koordinationsinstrument und zur Finanzierungs-planung einsetzen</a:t>
          </a:r>
        </a:p>
      </dsp:txBody>
      <dsp:txXfrm>
        <a:off x="4428525" y="161543"/>
        <a:ext cx="1979523" cy="1621358"/>
      </dsp:txXfrm>
    </dsp:sp>
    <dsp:sp modelId="{348A1207-0EB4-4B28-8856-7568A142DFA1}">
      <dsp:nvSpPr>
        <dsp:cNvPr id="0" name=""/>
        <dsp:cNvSpPr/>
      </dsp:nvSpPr>
      <dsp:spPr>
        <a:xfrm>
          <a:off x="4430048" y="1894153"/>
          <a:ext cx="1981668" cy="1530001"/>
        </a:xfrm>
        <a:prstGeom prst="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90000" tIns="0" rIns="0" bIns="0" numCol="1" spcCol="1270" anchor="ctr" anchorCtr="0">
          <a:noAutofit/>
        </a:bodyPr>
        <a:lstStyle/>
        <a:p>
          <a:pPr marL="0" lvl="0" indent="0" algn="l" defTabSz="622300">
            <a:lnSpc>
              <a:spcPct val="90000"/>
            </a:lnSpc>
            <a:spcBef>
              <a:spcPct val="0"/>
            </a:spcBef>
            <a:spcAft>
              <a:spcPct val="35000"/>
            </a:spcAft>
            <a:buNone/>
          </a:pPr>
          <a:r>
            <a:rPr lang="de-DE" sz="1400" kern="1200" dirty="0"/>
            <a:t>Bund &amp; Länder müssen zusammen wirken, Internationalität wichtig</a:t>
          </a:r>
        </a:p>
      </dsp:txBody>
      <dsp:txXfrm>
        <a:off x="4430048" y="1894153"/>
        <a:ext cx="1395540" cy="1530001"/>
      </dsp:txXfrm>
    </dsp:sp>
    <dsp:sp modelId="{EDE93D1F-2C13-4924-B879-649E6F04C75B}">
      <dsp:nvSpPr>
        <dsp:cNvPr id="0" name=""/>
        <dsp:cNvSpPr/>
      </dsp:nvSpPr>
      <dsp:spPr>
        <a:xfrm>
          <a:off x="6648636" y="1965753"/>
          <a:ext cx="630863" cy="630863"/>
        </a:xfrm>
        <a:prstGeom prst="ellipse">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D4BF5F5-1674-4275-A683-FA918CD703C9}">
      <dsp:nvSpPr>
        <dsp:cNvPr id="0" name=""/>
        <dsp:cNvSpPr/>
      </dsp:nvSpPr>
      <dsp:spPr>
        <a:xfrm>
          <a:off x="6625613" y="161543"/>
          <a:ext cx="1979523" cy="1621358"/>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970" tIns="41910" rIns="13970" bIns="13970" numCol="1" spcCol="1270" anchor="ctr" anchorCtr="0">
          <a:noAutofit/>
        </a:bodyPr>
        <a:lstStyle/>
        <a:p>
          <a:pPr marL="57150" lvl="1" indent="-57150" algn="l" defTabSz="488950">
            <a:lnSpc>
              <a:spcPct val="90000"/>
            </a:lnSpc>
            <a:spcBef>
              <a:spcPct val="0"/>
            </a:spcBef>
            <a:spcAft>
              <a:spcPct val="15000"/>
            </a:spcAft>
            <a:buChar char="•"/>
          </a:pPr>
          <a:r>
            <a:rPr lang="de-DE" sz="1100" kern="1200" dirty="0"/>
            <a:t> Kompetenzaufbau/  Personalentwicklung auf allen Ebenen voranbringen</a:t>
          </a:r>
        </a:p>
        <a:p>
          <a:pPr marL="57150" lvl="1" indent="-57150" algn="l" defTabSz="488950">
            <a:lnSpc>
              <a:spcPct val="90000"/>
            </a:lnSpc>
            <a:spcBef>
              <a:spcPct val="0"/>
            </a:spcBef>
            <a:spcAft>
              <a:spcPct val="15000"/>
            </a:spcAft>
            <a:buChar char="•"/>
          </a:pPr>
          <a:r>
            <a:rPr lang="de-DE" sz="1100" kern="1200" dirty="0"/>
            <a:t> Verschiedene Aspekte von „Forschungsdaten-kultur“ fördern</a:t>
          </a:r>
        </a:p>
      </dsp:txBody>
      <dsp:txXfrm>
        <a:off x="6625613" y="161543"/>
        <a:ext cx="1979523" cy="1621358"/>
      </dsp:txXfrm>
    </dsp:sp>
    <dsp:sp modelId="{99005B8F-1545-47F3-AE83-28AAE6080B84}">
      <dsp:nvSpPr>
        <dsp:cNvPr id="0" name=""/>
        <dsp:cNvSpPr/>
      </dsp:nvSpPr>
      <dsp:spPr>
        <a:xfrm>
          <a:off x="6624955" y="1894153"/>
          <a:ext cx="1981668" cy="1530001"/>
        </a:xfrm>
        <a:prstGeom prst="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72000" tIns="0" rIns="0" bIns="0" numCol="1" spcCol="1270" anchor="ctr" anchorCtr="0">
          <a:noAutofit/>
        </a:bodyPr>
        <a:lstStyle/>
        <a:p>
          <a:pPr marL="0" lvl="0" indent="0" algn="l" defTabSz="622300">
            <a:lnSpc>
              <a:spcPct val="90000"/>
            </a:lnSpc>
            <a:spcBef>
              <a:spcPct val="0"/>
            </a:spcBef>
            <a:spcAft>
              <a:spcPct val="35000"/>
            </a:spcAft>
            <a:buNone/>
          </a:pPr>
          <a:r>
            <a:rPr lang="de-DE" sz="1400" kern="1200" dirty="0"/>
            <a:t>„Infrastruktur“ meint auch Investition in Prozesse, Dienste und „Köpfe“</a:t>
          </a:r>
        </a:p>
      </dsp:txBody>
      <dsp:txXfrm>
        <a:off x="6624955" y="1894153"/>
        <a:ext cx="1395540" cy="1530001"/>
      </dsp:txXfrm>
    </dsp:sp>
    <dsp:sp modelId="{6882FFCB-24FC-4D38-9A94-8762B4DDA7DB}">
      <dsp:nvSpPr>
        <dsp:cNvPr id="0" name=""/>
        <dsp:cNvSpPr/>
      </dsp:nvSpPr>
      <dsp:spPr>
        <a:xfrm>
          <a:off x="8010792" y="2517966"/>
          <a:ext cx="630863" cy="630863"/>
        </a:xfrm>
        <a:prstGeom prst="ellipse">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E6880-77E9-4352-B694-298DE24654C7}">
      <dsp:nvSpPr>
        <dsp:cNvPr id="0" name=""/>
        <dsp:cNvSpPr/>
      </dsp:nvSpPr>
      <dsp:spPr>
        <a:xfrm>
          <a:off x="0" y="0"/>
          <a:ext cx="8641656" cy="0"/>
        </a:xfrm>
        <a:prstGeom prst="line">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8EEF79D6-B961-4FF6-9324-6F477BF26204}">
      <dsp:nvSpPr>
        <dsp:cNvPr id="0" name=""/>
        <dsp:cNvSpPr/>
      </dsp:nvSpPr>
      <dsp:spPr>
        <a:xfrm>
          <a:off x="0" y="0"/>
          <a:ext cx="1728331" cy="1116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b="1" kern="1200" dirty="0" err="1">
              <a:latin typeface="Calibri" panose="020F0502020204030204" pitchFamily="34" charset="0"/>
              <a:cs typeface="Calibri" panose="020F0502020204030204" pitchFamily="34" charset="0"/>
            </a:rPr>
            <a:t>RfII</a:t>
          </a:r>
          <a:r>
            <a:rPr lang="de-DE" sz="1600" b="1" kern="1200" dirty="0">
              <a:latin typeface="Calibri" panose="020F0502020204030204" pitchFamily="34" charset="0"/>
              <a:cs typeface="Calibri" panose="020F0502020204030204" pitchFamily="34" charset="0"/>
            </a:rPr>
            <a:t> stellt fest:</a:t>
          </a:r>
          <a:endParaRPr lang="de-DE" sz="1600" kern="1200" dirty="0">
            <a:latin typeface="Calibri" panose="020F0502020204030204" pitchFamily="34" charset="0"/>
            <a:cs typeface="Calibri" panose="020F0502020204030204" pitchFamily="34" charset="0"/>
          </a:endParaRPr>
        </a:p>
      </dsp:txBody>
      <dsp:txXfrm>
        <a:off x="0" y="0"/>
        <a:ext cx="1728331" cy="1116657"/>
      </dsp:txXfrm>
    </dsp:sp>
    <dsp:sp modelId="{6890E637-7547-403C-9F8B-2B673E9E83D3}">
      <dsp:nvSpPr>
        <dsp:cNvPr id="0" name=""/>
        <dsp:cNvSpPr/>
      </dsp:nvSpPr>
      <dsp:spPr>
        <a:xfrm>
          <a:off x="1857956" y="12526"/>
          <a:ext cx="6783699" cy="355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Font typeface="Arial" panose="020B0604020202020204" pitchFamily="34" charset="0"/>
            <a:buNone/>
          </a:pPr>
          <a:r>
            <a:rPr lang="de-DE" sz="1200" kern="1200" dirty="0"/>
            <a:t>O Viele informative Stellungnahmen zu FDM, aber „Vollzugsdefizit“</a:t>
          </a:r>
        </a:p>
      </dsp:txBody>
      <dsp:txXfrm>
        <a:off x="1857956" y="12526"/>
        <a:ext cx="6783699" cy="355462"/>
      </dsp:txXfrm>
    </dsp:sp>
    <dsp:sp modelId="{1FD25ED6-3382-4D75-BC4A-5DB1EB391944}">
      <dsp:nvSpPr>
        <dsp:cNvPr id="0" name=""/>
        <dsp:cNvSpPr/>
      </dsp:nvSpPr>
      <dsp:spPr>
        <a:xfrm>
          <a:off x="1728331" y="367989"/>
          <a:ext cx="6913324" cy="0"/>
        </a:xfrm>
        <a:prstGeom prst="line">
          <a:avLst/>
        </a:prstGeom>
        <a:noFill/>
        <a:ln w="9525" cap="flat" cmpd="sng" algn="ctr">
          <a:solidFill>
            <a:schemeClr val="dk2">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4BCE2075-775E-43AF-AD00-E35E8BAAEC3A}">
      <dsp:nvSpPr>
        <dsp:cNvPr id="0" name=""/>
        <dsp:cNvSpPr/>
      </dsp:nvSpPr>
      <dsp:spPr>
        <a:xfrm>
          <a:off x="1857956" y="380516"/>
          <a:ext cx="6783699" cy="355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de-DE" sz="1200" kern="1200" dirty="0"/>
            <a:t>O Erheblicher Finanzierungs-und Personalbedarf</a:t>
          </a:r>
        </a:p>
      </dsp:txBody>
      <dsp:txXfrm>
        <a:off x="1857956" y="380516"/>
        <a:ext cx="6783699" cy="355462"/>
      </dsp:txXfrm>
    </dsp:sp>
    <dsp:sp modelId="{944DA55D-8E12-43D6-B25B-EED82C2885D7}">
      <dsp:nvSpPr>
        <dsp:cNvPr id="0" name=""/>
        <dsp:cNvSpPr/>
      </dsp:nvSpPr>
      <dsp:spPr>
        <a:xfrm>
          <a:off x="1728331" y="735978"/>
          <a:ext cx="6913324" cy="0"/>
        </a:xfrm>
        <a:prstGeom prst="line">
          <a:avLst/>
        </a:prstGeom>
        <a:noFill/>
        <a:ln w="9525" cap="flat" cmpd="sng" algn="ctr">
          <a:solidFill>
            <a:schemeClr val="dk2">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7E2C3158-7DE6-454E-B412-7C48573BF4FD}">
      <dsp:nvSpPr>
        <dsp:cNvPr id="0" name=""/>
        <dsp:cNvSpPr/>
      </dsp:nvSpPr>
      <dsp:spPr>
        <a:xfrm>
          <a:off x="1800905" y="748505"/>
          <a:ext cx="6783699" cy="355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de-DE" sz="1200" kern="1200" dirty="0"/>
            <a:t> O Zahlreiche Hürden bremsen den Wandel</a:t>
          </a:r>
        </a:p>
      </dsp:txBody>
      <dsp:txXfrm>
        <a:off x="1800905" y="748505"/>
        <a:ext cx="6783699" cy="355462"/>
      </dsp:txXfrm>
    </dsp:sp>
    <dsp:sp modelId="{4C9043D1-E992-4B33-BF26-B835BE4759DB}">
      <dsp:nvSpPr>
        <dsp:cNvPr id="0" name=""/>
        <dsp:cNvSpPr/>
      </dsp:nvSpPr>
      <dsp:spPr>
        <a:xfrm>
          <a:off x="1728331" y="1103967"/>
          <a:ext cx="6913324" cy="0"/>
        </a:xfrm>
        <a:prstGeom prst="line">
          <a:avLst/>
        </a:prstGeom>
        <a:noFill/>
        <a:ln w="9525" cap="flat" cmpd="sng" algn="ctr">
          <a:solidFill>
            <a:schemeClr val="dk2">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CC44E-3B3D-431C-892E-9F007BCFD9E4}">
      <dsp:nvSpPr>
        <dsp:cNvPr id="0" name=""/>
        <dsp:cNvSpPr/>
      </dsp:nvSpPr>
      <dsp:spPr>
        <a:xfrm>
          <a:off x="0" y="396042"/>
          <a:ext cx="8641656" cy="1993018"/>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70689" tIns="166624" rIns="670689" bIns="128016" numCol="1" spcCol="1270" anchor="t" anchorCtr="0">
          <a:noAutofit/>
        </a:bodyPr>
        <a:lstStyle/>
        <a:p>
          <a:pPr marL="171450" lvl="1" indent="-171450" algn="l" defTabSz="800100">
            <a:lnSpc>
              <a:spcPct val="120000"/>
            </a:lnSpc>
            <a:spcBef>
              <a:spcPct val="0"/>
            </a:spcBef>
            <a:spcAft>
              <a:spcPct val="15000"/>
            </a:spcAft>
            <a:buChar char="•"/>
          </a:pPr>
          <a:r>
            <a:rPr lang="de-DE" sz="1800" kern="1200" dirty="0">
              <a:latin typeface="Calibri" panose="020F0502020204030204" pitchFamily="34" charset="0"/>
              <a:cs typeface="Calibri" panose="020F0502020204030204" pitchFamily="34" charset="0"/>
            </a:rPr>
            <a:t>In der bisherigen Praxis erbringen meist die </a:t>
          </a:r>
          <a:r>
            <a:rPr lang="de-DE" sz="1800" b="1" kern="1200" dirty="0">
              <a:latin typeface="Calibri" panose="020F0502020204030204" pitchFamily="34" charset="0"/>
              <a:cs typeface="Calibri" panose="020F0502020204030204" pitchFamily="34" charset="0"/>
            </a:rPr>
            <a:t>Hochschulen (Bibliotheken, Rechenzentren, Forschungsverwaltungen) </a:t>
          </a:r>
          <a:r>
            <a:rPr lang="de-DE" sz="1800" kern="1200" dirty="0">
              <a:latin typeface="Calibri" panose="020F0502020204030204" pitchFamily="34" charset="0"/>
              <a:cs typeface="Calibri" panose="020F0502020204030204" pitchFamily="34" charset="0"/>
            </a:rPr>
            <a:t>und deren Verbünde </a:t>
          </a:r>
          <a:r>
            <a:rPr lang="de-DE" sz="1800" b="1" kern="1200" dirty="0">
              <a:latin typeface="Calibri" panose="020F0502020204030204" pitchFamily="34" charset="0"/>
              <a:cs typeface="Calibri" panose="020F0502020204030204" pitchFamily="34" charset="0"/>
            </a:rPr>
            <a:t>(-&gt; Landesinitiativen) </a:t>
          </a:r>
          <a:r>
            <a:rPr lang="de-DE" sz="1800" kern="1200" dirty="0">
              <a:latin typeface="Calibri" panose="020F0502020204030204" pitchFamily="34" charset="0"/>
              <a:cs typeface="Calibri" panose="020F0502020204030204" pitchFamily="34" charset="0"/>
            </a:rPr>
            <a:t>die konkrete FDM-Unterstützung, Beratung &amp; Schulung</a:t>
          </a:r>
        </a:p>
        <a:p>
          <a:pPr marL="342900" lvl="2" indent="-171450" algn="l" defTabSz="800100">
            <a:lnSpc>
              <a:spcPct val="120000"/>
            </a:lnSpc>
            <a:spcBef>
              <a:spcPct val="0"/>
            </a:spcBef>
            <a:spcAft>
              <a:spcPct val="15000"/>
            </a:spcAft>
            <a:buChar char="•"/>
          </a:pPr>
          <a:r>
            <a:rPr lang="de-DE" sz="1800" kern="1200" dirty="0">
              <a:latin typeface="Calibri" panose="020F0502020204030204" pitchFamily="34" charset="0"/>
              <a:cs typeface="Calibri" panose="020F0502020204030204" pitchFamily="34" charset="0"/>
            </a:rPr>
            <a:t>Ausnahmen: Bereits gut vernetzte Teilwissenschaften (z.B. Digital </a:t>
          </a:r>
          <a:r>
            <a:rPr lang="de-DE" sz="1800" kern="1200" dirty="0" err="1">
              <a:latin typeface="Calibri" panose="020F0502020204030204" pitchFamily="34" charset="0"/>
              <a:cs typeface="Calibri" panose="020F0502020204030204" pitchFamily="34" charset="0"/>
            </a:rPr>
            <a:t>Humanities</a:t>
          </a:r>
          <a:r>
            <a:rPr lang="de-DE" sz="1800" kern="1200" dirty="0">
              <a:latin typeface="Calibri" panose="020F0502020204030204" pitchFamily="34" charset="0"/>
              <a:cs typeface="Calibri" panose="020F0502020204030204" pitchFamily="34" charset="0"/>
            </a:rPr>
            <a:t>, Astrophysik, Klimaforschung </a:t>
          </a:r>
          <a:r>
            <a:rPr lang="de-DE" sz="1800" kern="1200" dirty="0" err="1">
              <a:latin typeface="Calibri" panose="020F0502020204030204" pitchFamily="34" charset="0"/>
              <a:cs typeface="Calibri" panose="020F0502020204030204" pitchFamily="34" charset="0"/>
            </a:rPr>
            <a:t>u.ä.</a:t>
          </a:r>
          <a:r>
            <a:rPr lang="de-DE" sz="1800" kern="1200" dirty="0">
              <a:latin typeface="Calibri" panose="020F0502020204030204" pitchFamily="34" charset="0"/>
              <a:cs typeface="Calibri" panose="020F0502020204030204" pitchFamily="34" charset="0"/>
            </a:rPr>
            <a:t>)</a:t>
          </a:r>
        </a:p>
      </dsp:txBody>
      <dsp:txXfrm>
        <a:off x="0" y="396042"/>
        <a:ext cx="8641656" cy="1993018"/>
      </dsp:txXfrm>
    </dsp:sp>
    <dsp:sp modelId="{8F371121-0FAB-4BE3-8B07-0183BAF709EC}">
      <dsp:nvSpPr>
        <dsp:cNvPr id="0" name=""/>
        <dsp:cNvSpPr/>
      </dsp:nvSpPr>
      <dsp:spPr>
        <a:xfrm>
          <a:off x="431660" y="375"/>
          <a:ext cx="6043251" cy="467794"/>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44" tIns="0" rIns="228644" bIns="0" numCol="1" spcCol="1270" anchor="ctr" anchorCtr="0">
          <a:noAutofit/>
        </a:bodyPr>
        <a:lstStyle/>
        <a:p>
          <a:pPr marL="0" lvl="0" indent="0" algn="l" defTabSz="1066800">
            <a:lnSpc>
              <a:spcPct val="90000"/>
            </a:lnSpc>
            <a:spcBef>
              <a:spcPct val="0"/>
            </a:spcBef>
            <a:spcAft>
              <a:spcPct val="35000"/>
            </a:spcAft>
            <a:buNone/>
          </a:pPr>
          <a:r>
            <a:rPr lang="de-DE" sz="2400" b="1" kern="1200" dirty="0">
              <a:latin typeface="Calibri" panose="020F0502020204030204" pitchFamily="34" charset="0"/>
              <a:cs typeface="Calibri" panose="020F0502020204030204" pitchFamily="34" charset="0"/>
            </a:rPr>
            <a:t>Praxis </a:t>
          </a:r>
          <a:endParaRPr lang="de-DE" sz="2400" kern="1200" dirty="0">
            <a:latin typeface="Calibri" panose="020F0502020204030204" pitchFamily="34" charset="0"/>
            <a:cs typeface="Calibri" panose="020F0502020204030204" pitchFamily="34" charset="0"/>
          </a:endParaRPr>
        </a:p>
      </dsp:txBody>
      <dsp:txXfrm>
        <a:off x="454496" y="23211"/>
        <a:ext cx="5997579" cy="4221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E7FE5-1BCA-473F-9823-66B11F987087}">
      <dsp:nvSpPr>
        <dsp:cNvPr id="0" name=""/>
        <dsp:cNvSpPr/>
      </dsp:nvSpPr>
      <dsp:spPr>
        <a:xfrm>
          <a:off x="2527100" y="157161"/>
          <a:ext cx="6114009" cy="1440003"/>
        </a:xfrm>
        <a:prstGeom prst="homePlate">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de-DE" sz="2000" kern="1200" dirty="0">
              <a:latin typeface="Calibri" panose="020F0502020204030204" pitchFamily="34" charset="0"/>
              <a:cs typeface="Calibri" panose="020F0502020204030204" pitchFamily="34" charset="0"/>
            </a:rPr>
            <a:t>… an die Politik (Bund/ Länder),</a:t>
          </a:r>
        </a:p>
        <a:p>
          <a:pPr marL="228600" lvl="1" indent="-228600" algn="l" defTabSz="889000">
            <a:lnSpc>
              <a:spcPct val="90000"/>
            </a:lnSpc>
            <a:spcBef>
              <a:spcPct val="0"/>
            </a:spcBef>
            <a:spcAft>
              <a:spcPct val="15000"/>
            </a:spcAft>
            <a:buChar char="•"/>
          </a:pPr>
          <a:r>
            <a:rPr lang="de-DE" sz="2000" kern="1200" dirty="0">
              <a:latin typeface="Calibri" panose="020F0502020204030204" pitchFamily="34" charset="0"/>
              <a:cs typeface="Calibri" panose="020F0502020204030204" pitchFamily="34" charset="0"/>
            </a:rPr>
            <a:t>… an Wissenschaftsorganisationen,</a:t>
          </a:r>
        </a:p>
        <a:p>
          <a:pPr marL="228600" lvl="1" indent="-228600" algn="l" defTabSz="889000">
            <a:lnSpc>
              <a:spcPct val="90000"/>
            </a:lnSpc>
            <a:spcBef>
              <a:spcPct val="0"/>
            </a:spcBef>
            <a:spcAft>
              <a:spcPct val="15000"/>
            </a:spcAft>
            <a:buChar char="•"/>
          </a:pPr>
          <a:r>
            <a:rPr lang="de-DE" sz="2000" kern="1200" dirty="0">
              <a:latin typeface="Calibri" panose="020F0502020204030204" pitchFamily="34" charset="0"/>
              <a:cs typeface="Calibri" panose="020F0502020204030204" pitchFamily="34" charset="0"/>
            </a:rPr>
            <a:t>… an Forschende selbst und deren Fach-Communities</a:t>
          </a:r>
        </a:p>
        <a:p>
          <a:pPr marL="228600" lvl="1" indent="-228600" algn="l" defTabSz="889000">
            <a:lnSpc>
              <a:spcPct val="90000"/>
            </a:lnSpc>
            <a:spcBef>
              <a:spcPct val="0"/>
            </a:spcBef>
            <a:spcAft>
              <a:spcPct val="15000"/>
            </a:spcAft>
            <a:buChar char="•"/>
          </a:pPr>
          <a:r>
            <a:rPr lang="de-DE" sz="2000" b="1" kern="1200" dirty="0">
              <a:latin typeface="Calibri" panose="020F0502020204030204" pitchFamily="34" charset="0"/>
              <a:cs typeface="Calibri" panose="020F0502020204030204" pitchFamily="34" charset="0"/>
            </a:rPr>
            <a:t>… </a:t>
          </a:r>
          <a:r>
            <a:rPr lang="de-DE" sz="2000" b="1" i="1" kern="1200" dirty="0">
              <a:latin typeface="Calibri" panose="020F0502020204030204" pitchFamily="34" charset="0"/>
              <a:cs typeface="Calibri" panose="020F0502020204030204" pitchFamily="34" charset="0"/>
            </a:rPr>
            <a:t>aber nicht an die Hochschulen!</a:t>
          </a:r>
          <a:endParaRPr lang="de-DE" sz="2000" kern="1200" dirty="0">
            <a:latin typeface="Calibri" panose="020F0502020204030204" pitchFamily="34" charset="0"/>
            <a:cs typeface="Calibri" panose="020F0502020204030204" pitchFamily="34" charset="0"/>
          </a:endParaRPr>
        </a:p>
      </dsp:txBody>
      <dsp:txXfrm>
        <a:off x="2527100" y="157161"/>
        <a:ext cx="5754008" cy="1440003"/>
      </dsp:txXfrm>
    </dsp:sp>
    <dsp:sp modelId="{76B73BF8-F7A5-43C0-8463-B6ACCDBA7A8B}">
      <dsp:nvSpPr>
        <dsp:cNvPr id="0" name=""/>
        <dsp:cNvSpPr/>
      </dsp:nvSpPr>
      <dsp:spPr>
        <a:xfrm>
          <a:off x="0" y="0"/>
          <a:ext cx="2526555" cy="1754326"/>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de-DE" sz="2400" b="1" kern="1200" dirty="0" err="1">
              <a:latin typeface="Calibri" panose="020F0502020204030204" pitchFamily="34" charset="0"/>
              <a:cs typeface="Calibri" panose="020F0502020204030204" pitchFamily="34" charset="0"/>
            </a:rPr>
            <a:t>RfII</a:t>
          </a:r>
          <a:r>
            <a:rPr lang="de-DE" sz="2400" b="1" kern="1200" dirty="0">
              <a:latin typeface="Calibri" panose="020F0502020204030204" pitchFamily="34" charset="0"/>
              <a:cs typeface="Calibri" panose="020F0502020204030204" pitchFamily="34" charset="0"/>
            </a:rPr>
            <a:t> stellte Forderungen und gab Empfehlungen …</a:t>
          </a:r>
          <a:endParaRPr lang="de-DE" sz="2400" kern="1200" dirty="0">
            <a:latin typeface="Calibri" panose="020F0502020204030204" pitchFamily="34" charset="0"/>
            <a:cs typeface="Calibri" panose="020F0502020204030204" pitchFamily="34" charset="0"/>
          </a:endParaRPr>
        </a:p>
      </dsp:txBody>
      <dsp:txXfrm>
        <a:off x="85639" y="85639"/>
        <a:ext cx="2355277" cy="1583048"/>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de-DE">
              <a:cs typeface="Lucida Sans Unicode" charset="0"/>
            </a:endParaRPr>
          </a:p>
        </p:txBody>
      </p:sp>
      <p:sp>
        <p:nvSpPr>
          <p:cNvPr id="5122"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de-DE">
              <a:cs typeface="Lucida Sans Unicode" charset="0"/>
            </a:endParaRPr>
          </a:p>
        </p:txBody>
      </p:sp>
      <p:sp>
        <p:nvSpPr>
          <p:cNvPr id="5123"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de-DE">
              <a:cs typeface="Lucida Sans Unicode" charset="0"/>
            </a:endParaRPr>
          </a:p>
        </p:txBody>
      </p:sp>
      <p:sp>
        <p:nvSpPr>
          <p:cNvPr id="5124"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de-DE">
              <a:cs typeface="Lucida Sans Unicode" charset="0"/>
            </a:endParaRPr>
          </a:p>
        </p:txBody>
      </p:sp>
      <p:sp>
        <p:nvSpPr>
          <p:cNvPr id="5125" name="AutoShape 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de-DE">
              <a:cs typeface="Lucida Sans Unicode" charset="0"/>
            </a:endParaRPr>
          </a:p>
        </p:txBody>
      </p:sp>
      <p:sp>
        <p:nvSpPr>
          <p:cNvPr id="5126" name="AutoShape 6"/>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de-DE">
              <a:cs typeface="Lucida Sans Unicode" charset="0"/>
            </a:endParaRPr>
          </a:p>
        </p:txBody>
      </p:sp>
      <p:pic>
        <p:nvPicPr>
          <p:cNvPr id="51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2463" y="360363"/>
            <a:ext cx="935037" cy="42068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128" name="Rectangle 8"/>
          <p:cNvSpPr>
            <a:spLocks noGrp="1" noChangeArrowheads="1"/>
          </p:cNvSpPr>
          <p:nvPr>
            <p:ph type="dt"/>
          </p:nvPr>
        </p:nvSpPr>
        <p:spPr bwMode="auto">
          <a:xfrm>
            <a:off x="188913" y="8685213"/>
            <a:ext cx="1609725" cy="4476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lvl1pPr>
              <a:lnSpc>
                <a:spcPts val="1250"/>
              </a:lnSpc>
              <a:buClrTx/>
              <a:buFontTx/>
              <a:buNone/>
              <a:tabLst>
                <a:tab pos="723900" algn="l"/>
                <a:tab pos="1447800" algn="l"/>
              </a:tabLst>
              <a:defRPr sz="1000">
                <a:solidFill>
                  <a:srgbClr val="000000"/>
                </a:solidFill>
                <a:latin typeface="Stafford" charset="0"/>
                <a:cs typeface="Lucida Sans Unicode" charset="0"/>
              </a:defRPr>
            </a:lvl1pPr>
          </a:lstStyle>
          <a:p>
            <a:pPr>
              <a:defRPr/>
            </a:pPr>
            <a:r>
              <a:rPr lang="de-DE"/>
              <a:t>12. Juni 2012</a:t>
            </a:r>
          </a:p>
        </p:txBody>
      </p:sp>
      <p:sp>
        <p:nvSpPr>
          <p:cNvPr id="5129" name="Rectangle 9"/>
          <p:cNvSpPr>
            <a:spLocks noGrp="1" noRot="1" noChangeAspect="1" noChangeArrowheads="1"/>
          </p:cNvSpPr>
          <p:nvPr>
            <p:ph type="sldImg"/>
          </p:nvPr>
        </p:nvSpPr>
        <p:spPr bwMode="auto">
          <a:xfrm>
            <a:off x="1322388" y="923925"/>
            <a:ext cx="4184650" cy="306228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sp>
      <p:sp>
        <p:nvSpPr>
          <p:cNvPr id="5130" name="Rectangle 10"/>
          <p:cNvSpPr>
            <a:spLocks noGrp="1" noChangeArrowheads="1"/>
          </p:cNvSpPr>
          <p:nvPr>
            <p:ph type="body"/>
          </p:nvPr>
        </p:nvSpPr>
        <p:spPr bwMode="auto">
          <a:xfrm>
            <a:off x="190500" y="4284663"/>
            <a:ext cx="6467475" cy="4273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endParaRPr lang="de-DE" noProof="0"/>
          </a:p>
        </p:txBody>
      </p:sp>
      <p:sp>
        <p:nvSpPr>
          <p:cNvPr id="5131" name="Rectangle 11"/>
          <p:cNvSpPr>
            <a:spLocks noGrp="1" noChangeArrowheads="1"/>
          </p:cNvSpPr>
          <p:nvPr>
            <p:ph type="ftr"/>
          </p:nvPr>
        </p:nvSpPr>
        <p:spPr bwMode="auto">
          <a:xfrm>
            <a:off x="1808163" y="8685213"/>
            <a:ext cx="4095750" cy="4476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lvl1pPr>
              <a:lnSpc>
                <a:spcPts val="1250"/>
              </a:lnSpc>
              <a:buClrTx/>
              <a:buFontTx/>
              <a:buNone/>
              <a:tabLst>
                <a:tab pos="723900" algn="l"/>
                <a:tab pos="1447800" algn="l"/>
                <a:tab pos="2171700" algn="l"/>
                <a:tab pos="2895600" algn="l"/>
                <a:tab pos="3619500" algn="l"/>
              </a:tabLst>
              <a:defRPr sz="1000">
                <a:solidFill>
                  <a:srgbClr val="000000"/>
                </a:solidFill>
                <a:latin typeface="Stafford" charset="0"/>
                <a:cs typeface="Lucida Sans Unicode" charset="0"/>
              </a:defRPr>
            </a:lvl1pPr>
          </a:lstStyle>
          <a:p>
            <a:pPr>
              <a:defRPr/>
            </a:pPr>
            <a:r>
              <a:rPr lang="de-DE"/>
              <a:t>|  </a:t>
            </a:r>
          </a:p>
        </p:txBody>
      </p:sp>
      <p:sp>
        <p:nvSpPr>
          <p:cNvPr id="5132" name="Rectangle 12"/>
          <p:cNvSpPr>
            <a:spLocks noGrp="1" noChangeArrowheads="1"/>
          </p:cNvSpPr>
          <p:nvPr>
            <p:ph type="sldNum"/>
          </p:nvPr>
        </p:nvSpPr>
        <p:spPr bwMode="auto">
          <a:xfrm>
            <a:off x="5913438" y="8685213"/>
            <a:ext cx="933450" cy="4476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lvl1pPr algn="r">
              <a:lnSpc>
                <a:spcPts val="1250"/>
              </a:lnSpc>
              <a:buClrTx/>
              <a:buFontTx/>
              <a:buNone/>
              <a:tabLst>
                <a:tab pos="723900" algn="l"/>
              </a:tabLst>
              <a:defRPr sz="1000">
                <a:solidFill>
                  <a:srgbClr val="000000"/>
                </a:solidFill>
                <a:latin typeface="Stafford" charset="0"/>
                <a:cs typeface="Lucida Sans Unicode" charset="0"/>
              </a:defRPr>
            </a:lvl1pPr>
          </a:lstStyle>
          <a:p>
            <a:pPr>
              <a:defRPr/>
            </a:pPr>
            <a:r>
              <a:rPr lang="de-DE"/>
              <a:t>|  </a:t>
            </a:r>
            <a:fld id="{2151F6CB-AA34-154E-AA8B-160E9C69FF42}" type="slidenum">
              <a:rPr lang="de-DE"/>
              <a:pPr>
                <a:defRPr/>
              </a:pPr>
              <a:t>‹Nr.›</a:t>
            </a:fld>
            <a:endParaRPr lang="de-DE"/>
          </a:p>
        </p:txBody>
      </p:sp>
      <p:sp>
        <p:nvSpPr>
          <p:cNvPr id="5133" name="Rectangle 13"/>
          <p:cNvSpPr>
            <a:spLocks noChangeArrowheads="1"/>
          </p:cNvSpPr>
          <p:nvPr/>
        </p:nvSpPr>
        <p:spPr bwMode="auto">
          <a:xfrm>
            <a:off x="190500" y="387350"/>
            <a:ext cx="5403850" cy="393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de-DE">
              <a:cs typeface="Lucida Sans Unicode" charset="0"/>
            </a:endParaRPr>
          </a:p>
        </p:txBody>
      </p:sp>
      <p:sp>
        <p:nvSpPr>
          <p:cNvPr id="5134" name="Rectangle 14"/>
          <p:cNvSpPr>
            <a:spLocks noChangeArrowheads="1"/>
          </p:cNvSpPr>
          <p:nvPr/>
        </p:nvSpPr>
        <p:spPr bwMode="auto">
          <a:xfrm>
            <a:off x="190500" y="179388"/>
            <a:ext cx="6478588" cy="144462"/>
          </a:xfrm>
          <a:prstGeom prst="rect">
            <a:avLst/>
          </a:prstGeom>
          <a:solidFill>
            <a:srgbClr val="B5B5B5"/>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de-DE">
              <a:cs typeface="Lucida Sans Unicode" charset="0"/>
            </a:endParaRPr>
          </a:p>
        </p:txBody>
      </p:sp>
      <p:sp>
        <p:nvSpPr>
          <p:cNvPr id="5135" name="Line 15"/>
          <p:cNvSpPr>
            <a:spLocks noChangeShapeType="1"/>
          </p:cNvSpPr>
          <p:nvPr/>
        </p:nvSpPr>
        <p:spPr bwMode="auto">
          <a:xfrm>
            <a:off x="190500" y="360363"/>
            <a:ext cx="6478588" cy="1587"/>
          </a:xfrm>
          <a:prstGeom prst="line">
            <a:avLst/>
          </a:prstGeom>
          <a:noFill/>
          <a:ln w="15120">
            <a:solidFill>
              <a:srgbClr val="0000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de-DE">
              <a:cs typeface="Lucida Sans Unicode" charset="0"/>
            </a:endParaRPr>
          </a:p>
        </p:txBody>
      </p:sp>
      <p:sp>
        <p:nvSpPr>
          <p:cNvPr id="5136" name="Line 16"/>
          <p:cNvSpPr>
            <a:spLocks noChangeShapeType="1"/>
          </p:cNvSpPr>
          <p:nvPr/>
        </p:nvSpPr>
        <p:spPr bwMode="auto">
          <a:xfrm>
            <a:off x="190500" y="781050"/>
            <a:ext cx="6478588" cy="1588"/>
          </a:xfrm>
          <a:prstGeom prst="line">
            <a:avLst/>
          </a:prstGeom>
          <a:noFill/>
          <a:ln w="7560">
            <a:solidFill>
              <a:srgbClr val="0000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de-DE">
              <a:cs typeface="Lucida Sans Unicode" charset="0"/>
            </a:endParaRPr>
          </a:p>
        </p:txBody>
      </p:sp>
      <p:sp>
        <p:nvSpPr>
          <p:cNvPr id="5137" name="Line 17"/>
          <p:cNvSpPr>
            <a:spLocks noChangeShapeType="1"/>
          </p:cNvSpPr>
          <p:nvPr/>
        </p:nvSpPr>
        <p:spPr bwMode="auto">
          <a:xfrm>
            <a:off x="190500" y="8685213"/>
            <a:ext cx="6478588" cy="1587"/>
          </a:xfrm>
          <a:prstGeom prst="line">
            <a:avLst/>
          </a:prstGeom>
          <a:noFill/>
          <a:ln w="7560">
            <a:solidFill>
              <a:srgbClr val="0000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de-DE">
              <a:cs typeface="Lucida Sans Unicode" charset="0"/>
            </a:endParaRPr>
          </a:p>
        </p:txBody>
      </p:sp>
      <p:sp>
        <p:nvSpPr>
          <p:cNvPr id="5138" name="Line 18"/>
          <p:cNvSpPr>
            <a:spLocks noChangeShapeType="1"/>
          </p:cNvSpPr>
          <p:nvPr/>
        </p:nvSpPr>
        <p:spPr bwMode="auto">
          <a:xfrm>
            <a:off x="188913" y="4103688"/>
            <a:ext cx="6478587" cy="1587"/>
          </a:xfrm>
          <a:prstGeom prst="line">
            <a:avLst/>
          </a:prstGeom>
          <a:noFill/>
          <a:ln w="7560">
            <a:solidFill>
              <a:srgbClr val="0000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de-DE">
              <a:cs typeface="Lucida Sans Unicode" charset="0"/>
            </a:endParaRPr>
          </a:p>
        </p:txBody>
      </p:sp>
    </p:spTree>
    <p:extLst>
      <p:ext uri="{BB962C8B-B14F-4D97-AF65-F5344CB8AC3E}">
        <p14:creationId xmlns:p14="http://schemas.microsoft.com/office/powerpoint/2010/main" val="1842323055"/>
      </p:ext>
    </p:extLst>
  </p:cSld>
  <p:clrMap bg1="lt1" tx1="dk1" bg2="lt2" tx2="dk2" accent1="accent1" accent2="accent2" accent3="accent3" accent4="accent4" accent5="accent5" accent6="accent6" hlink="hlink" folHlink="folHlink"/>
  <p:hf hdr="0"/>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dt" sz="quarter"/>
          </p:nvPr>
        </p:nvSpPr>
        <p:spPr/>
        <p:txBody>
          <a:bodyPr/>
          <a:lstStyle/>
          <a:p>
            <a:pPr>
              <a:defRPr/>
            </a:pPr>
            <a:r>
              <a:rPr lang="de-DE"/>
              <a:t>12. Juni 2012</a:t>
            </a:r>
          </a:p>
        </p:txBody>
      </p:sp>
      <p:sp>
        <p:nvSpPr>
          <p:cNvPr id="8" name="Rectangle 11"/>
          <p:cNvSpPr>
            <a:spLocks noGrp="1" noChangeArrowheads="1"/>
          </p:cNvSpPr>
          <p:nvPr>
            <p:ph type="ftr" sz="quarter"/>
          </p:nvPr>
        </p:nvSpPr>
        <p:spPr/>
        <p:txBody>
          <a:bodyPr/>
          <a:lstStyle/>
          <a:p>
            <a:pPr>
              <a:defRPr/>
            </a:pPr>
            <a:r>
              <a:rPr lang="de-DE"/>
              <a:t>|  </a:t>
            </a:r>
          </a:p>
        </p:txBody>
      </p:sp>
      <p:sp>
        <p:nvSpPr>
          <p:cNvPr id="9" name="Rectangle 12"/>
          <p:cNvSpPr>
            <a:spLocks noGrp="1" noChangeArrowheads="1"/>
          </p:cNvSpPr>
          <p:nvPr>
            <p:ph type="sldNum" sz="quarter"/>
          </p:nvPr>
        </p:nvSpPr>
        <p:spPr/>
        <p:txBody>
          <a:bodyPr/>
          <a:lstStyle/>
          <a:p>
            <a:pPr>
              <a:defRPr/>
            </a:pPr>
            <a:r>
              <a:rPr lang="de-DE"/>
              <a:t>|  </a:t>
            </a:r>
            <a:fld id="{0A6ECDDD-F7F1-B14B-98AA-52A74E2582FF}" type="slidenum">
              <a:rPr lang="de-DE"/>
              <a:pPr>
                <a:defRPr/>
              </a:pPr>
              <a:t>1</a:t>
            </a:fld>
            <a:endParaRPr lang="de-DE"/>
          </a:p>
        </p:txBody>
      </p:sp>
      <p:sp>
        <p:nvSpPr>
          <p:cNvPr id="18433" name="Text Box 1"/>
          <p:cNvSpPr txBox="1">
            <a:spLocks noChangeArrowheads="1"/>
          </p:cNvSpPr>
          <p:nvPr/>
        </p:nvSpPr>
        <p:spPr bwMode="auto">
          <a:xfrm>
            <a:off x="188913" y="8685213"/>
            <a:ext cx="1611312" cy="4492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Lucida Sans Unicode"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Lucida Sans Unicode"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Lucida Sans Unicode"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Lucida Sans Unicode"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Lucida Sans Unicode" charset="0"/>
              </a:defRPr>
            </a:lvl9pPr>
          </a:lstStyle>
          <a:p>
            <a:pPr defTabSz="449236">
              <a:lnSpc>
                <a:spcPts val="1250"/>
              </a:lnSpc>
              <a:buClrTx/>
              <a:buFontTx/>
              <a:buNone/>
              <a:defRPr/>
            </a:pPr>
            <a:r>
              <a:rPr lang="de-DE" sz="1000">
                <a:solidFill>
                  <a:srgbClr val="000000"/>
                </a:solidFill>
                <a:latin typeface="Stafford" charset="0"/>
              </a:rPr>
              <a:t>12. Juni 2012</a:t>
            </a:r>
          </a:p>
        </p:txBody>
      </p:sp>
      <p:sp>
        <p:nvSpPr>
          <p:cNvPr id="18434" name="Text Box 2"/>
          <p:cNvSpPr txBox="1">
            <a:spLocks noChangeArrowheads="1"/>
          </p:cNvSpPr>
          <p:nvPr/>
        </p:nvSpPr>
        <p:spPr bwMode="auto">
          <a:xfrm>
            <a:off x="1808163" y="8685213"/>
            <a:ext cx="4097337" cy="4492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Lucida Sans Unicode"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Lucida Sans Unicode"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Lucida Sans Unicode"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Lucida Sans Unicode"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Lucida Sans Unicode" charset="0"/>
              </a:defRPr>
            </a:lvl9pPr>
          </a:lstStyle>
          <a:p>
            <a:pPr defTabSz="449236">
              <a:lnSpc>
                <a:spcPts val="1250"/>
              </a:lnSpc>
              <a:buClrTx/>
              <a:buFontTx/>
              <a:buNone/>
              <a:defRPr/>
            </a:pPr>
            <a:r>
              <a:rPr lang="de-DE" sz="1000">
                <a:solidFill>
                  <a:srgbClr val="000000"/>
                </a:solidFill>
                <a:latin typeface="Stafford" charset="0"/>
              </a:rPr>
              <a:t>|  </a:t>
            </a:r>
          </a:p>
        </p:txBody>
      </p:sp>
      <p:sp>
        <p:nvSpPr>
          <p:cNvPr id="18435" name="Text Box 3"/>
          <p:cNvSpPr txBox="1">
            <a:spLocks noChangeArrowheads="1"/>
          </p:cNvSpPr>
          <p:nvPr/>
        </p:nvSpPr>
        <p:spPr bwMode="auto">
          <a:xfrm>
            <a:off x="5913438" y="8685213"/>
            <a:ext cx="935037" cy="4492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Lucida Sans Unicode"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Lucida Sans Unicode"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Lucida Sans Unicode"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Lucida Sans Unicode"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Lucida Sans Unicode" charset="0"/>
              </a:defRPr>
            </a:lvl9pPr>
          </a:lstStyle>
          <a:p>
            <a:pPr algn="r" defTabSz="449236">
              <a:lnSpc>
                <a:spcPts val="1250"/>
              </a:lnSpc>
              <a:buClrTx/>
              <a:buFontTx/>
              <a:buNone/>
              <a:defRPr/>
            </a:pPr>
            <a:r>
              <a:rPr lang="de-DE" sz="1000">
                <a:solidFill>
                  <a:srgbClr val="000000"/>
                </a:solidFill>
                <a:latin typeface="Stafford" charset="0"/>
              </a:rPr>
              <a:t>|  </a:t>
            </a:r>
            <a:fld id="{A78A095D-29CB-8845-892E-421E8FE2536A}" type="slidenum">
              <a:rPr lang="de-DE" sz="1000" smtClean="0">
                <a:solidFill>
                  <a:srgbClr val="000000"/>
                </a:solidFill>
                <a:latin typeface="Stafford" charset="0"/>
              </a:rPr>
              <a:pPr algn="r" defTabSz="449236">
                <a:lnSpc>
                  <a:spcPts val="1250"/>
                </a:lnSpc>
                <a:buClrTx/>
                <a:buFontTx/>
                <a:buNone/>
                <a:defRPr/>
              </a:pPr>
              <a:t>1</a:t>
            </a:fld>
            <a:endParaRPr lang="de-DE" sz="1000">
              <a:solidFill>
                <a:srgbClr val="000000"/>
              </a:solidFill>
              <a:latin typeface="Stafford" charset="0"/>
            </a:endParaRPr>
          </a:p>
        </p:txBody>
      </p:sp>
      <p:sp>
        <p:nvSpPr>
          <p:cNvPr id="18436" name="Text Box 4"/>
          <p:cNvSpPr txBox="1">
            <a:spLocks noGrp="1" noRot="1" noChangeAspect="1" noChangeArrowheads="1"/>
          </p:cNvSpPr>
          <p:nvPr>
            <p:ph type="sldImg"/>
          </p:nvPr>
        </p:nvSpPr>
        <p:spPr>
          <a:xfrm>
            <a:off x="1371600" y="923925"/>
            <a:ext cx="4095750" cy="3071813"/>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8437" name="Text Box 5"/>
          <p:cNvSpPr txBox="1">
            <a:spLocks noGrp="1" noChangeArrowheads="1"/>
          </p:cNvSpPr>
          <p:nvPr>
            <p:ph type="body" idx="1"/>
          </p:nvPr>
        </p:nvSpPr>
        <p:spPr>
          <a:xfrm>
            <a:off x="190500" y="4284663"/>
            <a:ext cx="6469063" cy="4275137"/>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49236">
              <a:defRPr/>
            </a:pPr>
            <a:endParaRPr lang="de-DE" dirty="0">
              <a:cs typeface="+mn-cs"/>
            </a:endParaRPr>
          </a:p>
        </p:txBody>
      </p:sp>
    </p:spTree>
    <p:extLst>
      <p:ext uri="{BB962C8B-B14F-4D97-AF65-F5344CB8AC3E}">
        <p14:creationId xmlns:p14="http://schemas.microsoft.com/office/powerpoint/2010/main" val="2764962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923925"/>
            <a:ext cx="4095750" cy="3071813"/>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pPr marL="0" lvl="0" indent="0">
              <a:lnSpc>
                <a:spcPts val="1300"/>
              </a:lnSpc>
              <a:buNone/>
              <a:defRPr/>
            </a:pPr>
            <a:r>
              <a:rPr lang="de-DE" sz="1000">
                <a:latin typeface="Stafford"/>
              </a:rPr>
              <a:t>*</a:t>
            </a:r>
            <a:endParaRPr lang="de-DE"/>
          </a:p>
        </p:txBody>
      </p:sp>
    </p:spTree>
    <p:extLst>
      <p:ext uri="{BB962C8B-B14F-4D97-AF65-F5344CB8AC3E}">
        <p14:creationId xmlns:p14="http://schemas.microsoft.com/office/powerpoint/2010/main" val="1545238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923925"/>
            <a:ext cx="4095750" cy="3071813"/>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E8AE65A-AA46-4D49-A14F-8156F617C0A1}" type="slidenum">
              <a:rPr lang="de-DE" smtClean="0"/>
              <a:t>11</a:t>
            </a:fld>
            <a:endParaRPr lang="de-DE"/>
          </a:p>
        </p:txBody>
      </p:sp>
    </p:spTree>
    <p:extLst>
      <p:ext uri="{BB962C8B-B14F-4D97-AF65-F5344CB8AC3E}">
        <p14:creationId xmlns:p14="http://schemas.microsoft.com/office/powerpoint/2010/main" val="506914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923925"/>
            <a:ext cx="4095750" cy="3071813"/>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E8AE65A-AA46-4D49-A14F-8156F617C0A1}" type="slidenum">
              <a:rPr lang="de-DE" smtClean="0"/>
              <a:t>12</a:t>
            </a:fld>
            <a:endParaRPr lang="de-DE"/>
          </a:p>
        </p:txBody>
      </p:sp>
    </p:spTree>
    <p:extLst>
      <p:ext uri="{BB962C8B-B14F-4D97-AF65-F5344CB8AC3E}">
        <p14:creationId xmlns:p14="http://schemas.microsoft.com/office/powerpoint/2010/main" val="1276873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923925"/>
            <a:ext cx="4095750" cy="3071813"/>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pPr marL="0" lvl="0" indent="0">
              <a:lnSpc>
                <a:spcPts val="1300"/>
              </a:lnSpc>
              <a:buNone/>
              <a:defRPr/>
            </a:pPr>
            <a:r>
              <a:rPr lang="de-DE" sz="1000">
                <a:latin typeface="Stafford"/>
              </a:rPr>
              <a:t>*</a:t>
            </a:r>
            <a:endParaRPr lang="de-DE"/>
          </a:p>
        </p:txBody>
      </p:sp>
    </p:spTree>
    <p:extLst>
      <p:ext uri="{BB962C8B-B14F-4D97-AF65-F5344CB8AC3E}">
        <p14:creationId xmlns:p14="http://schemas.microsoft.com/office/powerpoint/2010/main" val="2152891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923925"/>
            <a:ext cx="4095750" cy="3071813"/>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pPr marL="0" lvl="0" indent="0">
              <a:lnSpc>
                <a:spcPts val="1300"/>
              </a:lnSpc>
              <a:buNone/>
              <a:defRPr/>
            </a:pPr>
            <a:r>
              <a:rPr lang="de-DE" sz="1000">
                <a:latin typeface="Stafford"/>
              </a:rPr>
              <a:t>*</a:t>
            </a:r>
            <a:endParaRPr lang="de-DE"/>
          </a:p>
        </p:txBody>
      </p:sp>
    </p:spTree>
    <p:extLst>
      <p:ext uri="{BB962C8B-B14F-4D97-AF65-F5344CB8AC3E}">
        <p14:creationId xmlns:p14="http://schemas.microsoft.com/office/powerpoint/2010/main" val="566231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71600" y="923925"/>
            <a:ext cx="4095750" cy="3071813"/>
          </a:xfrm>
        </p:spPr>
      </p:sp>
      <p:sp>
        <p:nvSpPr>
          <p:cNvPr id="5" name="Notes Placeholder 2"/>
          <p:cNvSpPr>
            <a:spLocks noGrp="1"/>
          </p:cNvSpPr>
          <p:nvPr>
            <p:ph type="body" idx="1"/>
          </p:nvPr>
        </p:nvSpPr>
        <p:spPr bwMode="auto"/>
        <p:txBody>
          <a:bodyPr/>
          <a:lstStyle/>
          <a:p>
            <a:pPr>
              <a:defRPr/>
            </a:pPr>
            <a:r>
              <a:rPr lang="en-US" sz="1100" b="0" i="0" u="none" strike="noStrike" cap="none" spc="0" dirty="0">
                <a:solidFill>
                  <a:srgbClr val="000000"/>
                </a:solidFill>
                <a:latin typeface="Calibri"/>
                <a:ea typeface="Calibri"/>
                <a:cs typeface="Calibri"/>
              </a:rPr>
              <a:t> </a:t>
            </a:r>
            <a:endParaRPr sz="1100" b="0" i="0" u="none" dirty="0">
              <a:solidFill>
                <a:srgbClr val="000000"/>
              </a:solidFill>
              <a:latin typeface="Calibri"/>
              <a:ea typeface="Calibri"/>
              <a:cs typeface="Calibri"/>
            </a:endParaRPr>
          </a:p>
        </p:txBody>
      </p:sp>
      <p:sp>
        <p:nvSpPr>
          <p:cNvPr id="6" name="Slide Number Placeholder 3"/>
          <p:cNvSpPr>
            <a:spLocks noGrp="1"/>
          </p:cNvSpPr>
          <p:nvPr>
            <p:ph type="sldNum" sz="quarter" idx="10"/>
          </p:nvPr>
        </p:nvSpPr>
        <p:spPr bwMode="auto"/>
        <p:txBody>
          <a:bodyPr/>
          <a:lstStyle/>
          <a:p>
            <a:pPr>
              <a:defRPr/>
            </a:pPr>
            <a:endParaRPr/>
          </a:p>
        </p:txBody>
      </p:sp>
    </p:spTree>
    <p:extLst>
      <p:ext uri="{BB962C8B-B14F-4D97-AF65-F5344CB8AC3E}">
        <p14:creationId xmlns:p14="http://schemas.microsoft.com/office/powerpoint/2010/main" val="3617496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71600" y="923925"/>
            <a:ext cx="4095750" cy="3071813"/>
          </a:xfrm>
        </p:spPr>
      </p:sp>
      <p:sp>
        <p:nvSpPr>
          <p:cNvPr id="5" name="Notes Placeholder 2"/>
          <p:cNvSpPr>
            <a:spLocks noGrp="1"/>
          </p:cNvSpPr>
          <p:nvPr>
            <p:ph type="body" idx="1"/>
          </p:nvPr>
        </p:nvSpPr>
        <p:spPr bwMode="auto"/>
        <p:txBody>
          <a:bodyPr/>
          <a:lstStyle/>
          <a:p>
            <a:pPr>
              <a:defRPr/>
            </a:pPr>
            <a:r>
              <a:rPr lang="en-US" sz="1100" b="0" i="0" u="none" strike="noStrike" cap="none" spc="0" dirty="0">
                <a:solidFill>
                  <a:srgbClr val="000000"/>
                </a:solidFill>
                <a:latin typeface="Calibri"/>
                <a:ea typeface="Calibri"/>
                <a:cs typeface="Calibri"/>
              </a:rPr>
              <a:t> </a:t>
            </a:r>
            <a:endParaRPr sz="1100" b="0" i="0" u="none" dirty="0">
              <a:solidFill>
                <a:srgbClr val="000000"/>
              </a:solidFill>
              <a:latin typeface="Calibri"/>
              <a:ea typeface="Calibri"/>
              <a:cs typeface="Calibri"/>
            </a:endParaRPr>
          </a:p>
        </p:txBody>
      </p:sp>
      <p:sp>
        <p:nvSpPr>
          <p:cNvPr id="6" name="Slide Number Placeholder 3"/>
          <p:cNvSpPr>
            <a:spLocks noGrp="1"/>
          </p:cNvSpPr>
          <p:nvPr>
            <p:ph type="sldNum" sz="quarter" idx="10"/>
          </p:nvPr>
        </p:nvSpPr>
        <p:spPr bwMode="auto"/>
        <p:txBody>
          <a:bodyPr/>
          <a:lstStyle/>
          <a:p>
            <a:pPr>
              <a:defRPr/>
            </a:pPr>
            <a:endParaRPr/>
          </a:p>
        </p:txBody>
      </p:sp>
    </p:spTree>
    <p:extLst>
      <p:ext uri="{BB962C8B-B14F-4D97-AF65-F5344CB8AC3E}">
        <p14:creationId xmlns:p14="http://schemas.microsoft.com/office/powerpoint/2010/main" val="1584088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71600" y="923925"/>
            <a:ext cx="4095750" cy="3071813"/>
          </a:xfrm>
        </p:spPr>
      </p:sp>
      <p:sp>
        <p:nvSpPr>
          <p:cNvPr id="5" name="Notes Placeholder 2"/>
          <p:cNvSpPr>
            <a:spLocks noGrp="1"/>
          </p:cNvSpPr>
          <p:nvPr>
            <p:ph type="body" idx="1"/>
          </p:nvPr>
        </p:nvSpPr>
        <p:spPr bwMode="auto"/>
        <p:txBody>
          <a:bodyPr/>
          <a:lstStyle/>
          <a:p>
            <a:pPr>
              <a:defRPr/>
            </a:pPr>
            <a:r>
              <a:rPr lang="en-US" sz="1100" b="0" i="0" u="none" strike="noStrike" cap="none" spc="0" dirty="0">
                <a:solidFill>
                  <a:srgbClr val="000000"/>
                </a:solidFill>
                <a:latin typeface="Calibri"/>
                <a:ea typeface="Calibri"/>
                <a:cs typeface="Calibri"/>
              </a:rPr>
              <a:t> </a:t>
            </a:r>
            <a:endParaRPr sz="1100" b="0" i="0" u="none" dirty="0">
              <a:solidFill>
                <a:srgbClr val="000000"/>
              </a:solidFill>
              <a:latin typeface="Calibri"/>
              <a:ea typeface="Calibri"/>
              <a:cs typeface="Calibri"/>
            </a:endParaRPr>
          </a:p>
        </p:txBody>
      </p:sp>
      <p:sp>
        <p:nvSpPr>
          <p:cNvPr id="6" name="Slide Number Placeholder 3"/>
          <p:cNvSpPr>
            <a:spLocks noGrp="1"/>
          </p:cNvSpPr>
          <p:nvPr>
            <p:ph type="sldNum" sz="quarter" idx="10"/>
          </p:nvPr>
        </p:nvSpPr>
        <p:spPr bwMode="auto"/>
        <p:txBody>
          <a:bodyPr/>
          <a:lstStyle/>
          <a:p>
            <a:pPr>
              <a:defRPr/>
            </a:pPr>
            <a:endParaRPr/>
          </a:p>
        </p:txBody>
      </p:sp>
    </p:spTree>
    <p:extLst>
      <p:ext uri="{BB962C8B-B14F-4D97-AF65-F5344CB8AC3E}">
        <p14:creationId xmlns:p14="http://schemas.microsoft.com/office/powerpoint/2010/main" val="3254282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71600" y="923925"/>
            <a:ext cx="4095750" cy="3071813"/>
          </a:xfrm>
        </p:spPr>
      </p:sp>
      <p:sp>
        <p:nvSpPr>
          <p:cNvPr id="5" name="Notes Placeholder 2"/>
          <p:cNvSpPr>
            <a:spLocks noGrp="1"/>
          </p:cNvSpPr>
          <p:nvPr>
            <p:ph type="body" idx="1"/>
          </p:nvPr>
        </p:nvSpPr>
        <p:spPr bwMode="auto"/>
        <p:txBody>
          <a:bodyPr/>
          <a:lstStyle/>
          <a:p>
            <a:pPr>
              <a:defRPr/>
            </a:pPr>
            <a:r>
              <a:rPr lang="en-US" sz="1100" b="0" i="0" u="none" strike="noStrike" cap="none" spc="0" dirty="0">
                <a:solidFill>
                  <a:srgbClr val="000000"/>
                </a:solidFill>
                <a:latin typeface="Calibri"/>
                <a:ea typeface="Calibri"/>
                <a:cs typeface="Calibri"/>
              </a:rPr>
              <a:t> </a:t>
            </a:r>
            <a:endParaRPr sz="1100" b="0" i="0" u="none" dirty="0">
              <a:solidFill>
                <a:srgbClr val="000000"/>
              </a:solidFill>
              <a:latin typeface="Calibri"/>
              <a:ea typeface="Calibri"/>
              <a:cs typeface="Calibri"/>
            </a:endParaRPr>
          </a:p>
        </p:txBody>
      </p:sp>
      <p:sp>
        <p:nvSpPr>
          <p:cNvPr id="6" name="Slide Number Placeholder 3"/>
          <p:cNvSpPr>
            <a:spLocks noGrp="1"/>
          </p:cNvSpPr>
          <p:nvPr>
            <p:ph type="sldNum" sz="quarter" idx="10"/>
          </p:nvPr>
        </p:nvSpPr>
        <p:spPr bwMode="auto"/>
        <p:txBody>
          <a:bodyPr/>
          <a:lstStyle/>
          <a:p>
            <a:pPr>
              <a:defRPr/>
            </a:pPr>
            <a:endParaRPr/>
          </a:p>
        </p:txBody>
      </p:sp>
    </p:spTree>
    <p:extLst>
      <p:ext uri="{BB962C8B-B14F-4D97-AF65-F5344CB8AC3E}">
        <p14:creationId xmlns:p14="http://schemas.microsoft.com/office/powerpoint/2010/main" val="2989291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71600" y="923925"/>
            <a:ext cx="4095750" cy="3071813"/>
          </a:xfrm>
        </p:spPr>
      </p:sp>
      <p:sp>
        <p:nvSpPr>
          <p:cNvPr id="5" name="Notes Placeholder 2"/>
          <p:cNvSpPr>
            <a:spLocks noGrp="1"/>
          </p:cNvSpPr>
          <p:nvPr>
            <p:ph type="body" idx="1"/>
          </p:nvPr>
        </p:nvSpPr>
        <p:spPr bwMode="auto"/>
        <p:txBody>
          <a:bodyPr/>
          <a:lstStyle/>
          <a:p>
            <a:pPr>
              <a:defRPr/>
            </a:pPr>
            <a:r>
              <a:rPr lang="en-US" sz="1100" b="0" i="0" u="none" strike="noStrike" cap="none" spc="0" dirty="0">
                <a:solidFill>
                  <a:srgbClr val="000000"/>
                </a:solidFill>
                <a:latin typeface="Calibri"/>
                <a:ea typeface="Calibri"/>
                <a:cs typeface="Calibri"/>
              </a:rPr>
              <a:t> </a:t>
            </a:r>
            <a:endParaRPr sz="1100" b="0" i="0" u="none" dirty="0">
              <a:solidFill>
                <a:srgbClr val="000000"/>
              </a:solidFill>
              <a:latin typeface="Calibri"/>
              <a:ea typeface="Calibri"/>
              <a:cs typeface="Calibri"/>
            </a:endParaRPr>
          </a:p>
        </p:txBody>
      </p:sp>
      <p:sp>
        <p:nvSpPr>
          <p:cNvPr id="6" name="Slide Number Placeholder 3"/>
          <p:cNvSpPr>
            <a:spLocks noGrp="1"/>
          </p:cNvSpPr>
          <p:nvPr>
            <p:ph type="sldNum" sz="quarter" idx="10"/>
          </p:nvPr>
        </p:nvSpPr>
        <p:spPr bwMode="auto"/>
        <p:txBody>
          <a:bodyPr/>
          <a:lstStyle/>
          <a:p>
            <a:pPr>
              <a:defRPr/>
            </a:pPr>
            <a:endParaRPr/>
          </a:p>
        </p:txBody>
      </p:sp>
    </p:spTree>
    <p:extLst>
      <p:ext uri="{BB962C8B-B14F-4D97-AF65-F5344CB8AC3E}">
        <p14:creationId xmlns:p14="http://schemas.microsoft.com/office/powerpoint/2010/main" val="1877594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923925"/>
            <a:ext cx="4095750" cy="3071813"/>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pPr marL="0" lvl="0" indent="0">
              <a:lnSpc>
                <a:spcPts val="1300"/>
              </a:lnSpc>
              <a:buNone/>
              <a:defRPr/>
            </a:pPr>
            <a:r>
              <a:rPr lang="de-DE" sz="1000">
                <a:latin typeface="Stafford"/>
              </a:rPr>
              <a:t>*</a:t>
            </a:r>
            <a:endParaRPr lang="de-DE"/>
          </a:p>
        </p:txBody>
      </p:sp>
    </p:spTree>
    <p:extLst>
      <p:ext uri="{BB962C8B-B14F-4D97-AF65-F5344CB8AC3E}">
        <p14:creationId xmlns:p14="http://schemas.microsoft.com/office/powerpoint/2010/main" val="3706745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2"/>
          <p:cNvSpPr>
            <a:spLocks noGrp="1" noChangeArrowheads="1"/>
          </p:cNvSpPr>
          <p:nvPr>
            <p:ph type="dt" sz="quarter"/>
          </p:nvPr>
        </p:nvSpPr>
        <p:spPr/>
        <p:txBody>
          <a:bodyPr/>
          <a:lstStyle/>
          <a:p>
            <a:pPr>
              <a:defRPr/>
            </a:pPr>
            <a:r>
              <a:rPr lang="de-DE"/>
              <a:t>12. Juni 2012</a:t>
            </a:r>
          </a:p>
        </p:txBody>
      </p:sp>
      <p:sp>
        <p:nvSpPr>
          <p:cNvPr id="5" name="Rectangle 15"/>
          <p:cNvSpPr>
            <a:spLocks noGrp="1" noChangeArrowheads="1"/>
          </p:cNvSpPr>
          <p:nvPr>
            <p:ph type="ftr" sz="quarter"/>
          </p:nvPr>
        </p:nvSpPr>
        <p:spPr/>
        <p:txBody>
          <a:bodyPr/>
          <a:lstStyle/>
          <a:p>
            <a:pPr>
              <a:defRPr/>
            </a:pPr>
            <a:r>
              <a:rPr lang="de-DE"/>
              <a:t>|  </a:t>
            </a:r>
          </a:p>
        </p:txBody>
      </p:sp>
      <p:sp>
        <p:nvSpPr>
          <p:cNvPr id="6" name="Rectangle 16"/>
          <p:cNvSpPr>
            <a:spLocks noGrp="1" noChangeArrowheads="1"/>
          </p:cNvSpPr>
          <p:nvPr>
            <p:ph type="sldNum" sz="quarter"/>
          </p:nvPr>
        </p:nvSpPr>
        <p:spPr/>
        <p:txBody>
          <a:bodyPr/>
          <a:lstStyle/>
          <a:p>
            <a:pPr>
              <a:defRPr/>
            </a:pPr>
            <a:r>
              <a:rPr lang="de-DE"/>
              <a:t>|  </a:t>
            </a:r>
            <a:fld id="{F8401D73-B885-804B-95FA-311C0D27EAB4}" type="slidenum">
              <a:rPr lang="de-DE"/>
              <a:pPr>
                <a:defRPr/>
              </a:pPr>
              <a:t>20</a:t>
            </a:fld>
            <a:endParaRPr lang="de-DE"/>
          </a:p>
        </p:txBody>
      </p:sp>
      <p:sp>
        <p:nvSpPr>
          <p:cNvPr id="28673" name="Text Box 1"/>
          <p:cNvSpPr txBox="1">
            <a:spLocks noGrp="1" noRot="1" noChangeAspect="1" noChangeArrowheads="1"/>
          </p:cNvSpPr>
          <p:nvPr>
            <p:ph type="sldImg"/>
          </p:nvPr>
        </p:nvSpPr>
        <p:spPr>
          <a:xfrm>
            <a:off x="1373188" y="923925"/>
            <a:ext cx="4086225" cy="3065463"/>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8674" name="Text Box 2"/>
          <p:cNvSpPr txBox="1">
            <a:spLocks noGrp="1" noChangeArrowheads="1"/>
          </p:cNvSpPr>
          <p:nvPr>
            <p:ph type="body" idx="1"/>
          </p:nvPr>
        </p:nvSpPr>
        <p:spPr>
          <a:xfrm>
            <a:off x="190500" y="4284663"/>
            <a:ext cx="6462713" cy="4270375"/>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95447">
              <a:defRPr/>
            </a:pPr>
            <a:endParaRPr lang="de-DE" dirty="0">
              <a:cs typeface="+mn-cs"/>
            </a:endParaRPr>
          </a:p>
        </p:txBody>
      </p:sp>
    </p:spTree>
    <p:extLst>
      <p:ext uri="{BB962C8B-B14F-4D97-AF65-F5344CB8AC3E}">
        <p14:creationId xmlns:p14="http://schemas.microsoft.com/office/powerpoint/2010/main" val="3050677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1371600" y="923925"/>
            <a:ext cx="4095750" cy="3071813"/>
          </a:xfrm>
        </p:spPr>
      </p:sp>
      <p:sp>
        <p:nvSpPr>
          <p:cNvPr id="5" name="Notes Placeholder 2"/>
          <p:cNvSpPr>
            <a:spLocks noGrp="1"/>
          </p:cNvSpPr>
          <p:nvPr>
            <p:ph type="body" idx="1"/>
          </p:nvPr>
        </p:nvSpPr>
        <p:spPr bwMode="auto"/>
        <p:txBody>
          <a:bodyPr/>
          <a:lstStyle/>
          <a:p>
            <a:pPr>
              <a:defRPr/>
            </a:pPr>
            <a:r>
              <a:rPr lang="en-US" sz="1100" b="0" i="0" u="none" strike="noStrike" cap="none" spc="0" dirty="0">
                <a:solidFill>
                  <a:srgbClr val="000000"/>
                </a:solidFill>
                <a:latin typeface="Calibri"/>
                <a:ea typeface="Calibri"/>
                <a:cs typeface="Calibri"/>
              </a:rPr>
              <a:t> </a:t>
            </a:r>
            <a:endParaRPr sz="1100" b="0" i="0" u="none" dirty="0">
              <a:solidFill>
                <a:srgbClr val="000000"/>
              </a:solidFill>
              <a:latin typeface="Calibri"/>
              <a:ea typeface="Calibri"/>
              <a:cs typeface="Calibri"/>
            </a:endParaRPr>
          </a:p>
        </p:txBody>
      </p:sp>
      <p:sp>
        <p:nvSpPr>
          <p:cNvPr id="6" name="Slide Number Placeholder 3"/>
          <p:cNvSpPr>
            <a:spLocks noGrp="1"/>
          </p:cNvSpPr>
          <p:nvPr>
            <p:ph type="sldNum" sz="quarter" idx="10"/>
          </p:nvPr>
        </p:nvSpPr>
        <p:spPr bwMode="auto"/>
        <p:txBody>
          <a:bodyPr/>
          <a:lstStyle/>
          <a:p>
            <a:pPr>
              <a:defRPr/>
            </a:pPr>
            <a:endParaRPr/>
          </a:p>
        </p:txBody>
      </p:sp>
    </p:spTree>
    <p:extLst>
      <p:ext uri="{BB962C8B-B14F-4D97-AF65-F5344CB8AC3E}">
        <p14:creationId xmlns:p14="http://schemas.microsoft.com/office/powerpoint/2010/main" val="87040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923925"/>
            <a:ext cx="4095750" cy="3071813"/>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pPr marL="0" lvl="0" indent="0">
              <a:lnSpc>
                <a:spcPts val="1300"/>
              </a:lnSpc>
              <a:buNone/>
              <a:defRPr/>
            </a:pPr>
            <a:r>
              <a:rPr lang="de-DE" sz="1000">
                <a:latin typeface="Stafford"/>
              </a:rPr>
              <a:t>*</a:t>
            </a:r>
            <a:endParaRPr lang="de-DE"/>
          </a:p>
        </p:txBody>
      </p:sp>
    </p:spTree>
    <p:extLst>
      <p:ext uri="{BB962C8B-B14F-4D97-AF65-F5344CB8AC3E}">
        <p14:creationId xmlns:p14="http://schemas.microsoft.com/office/powerpoint/2010/main" val="2603837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923925"/>
            <a:ext cx="4095750" cy="3071813"/>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pPr marL="0" lvl="0" indent="0">
              <a:lnSpc>
                <a:spcPts val="1300"/>
              </a:lnSpc>
              <a:buNone/>
              <a:defRPr/>
            </a:pPr>
            <a:r>
              <a:rPr lang="de-DE" sz="1000">
                <a:latin typeface="Stafford"/>
              </a:rPr>
              <a:t>*</a:t>
            </a:r>
            <a:endParaRPr lang="de-DE"/>
          </a:p>
        </p:txBody>
      </p:sp>
    </p:spTree>
    <p:extLst>
      <p:ext uri="{BB962C8B-B14F-4D97-AF65-F5344CB8AC3E}">
        <p14:creationId xmlns:p14="http://schemas.microsoft.com/office/powerpoint/2010/main" val="3934082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923925"/>
            <a:ext cx="4095750" cy="3071813"/>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pPr marL="0" lvl="0" indent="0">
              <a:lnSpc>
                <a:spcPts val="1300"/>
              </a:lnSpc>
              <a:buNone/>
              <a:defRPr/>
            </a:pPr>
            <a:r>
              <a:rPr lang="de-DE" sz="1000">
                <a:latin typeface="Stafford"/>
              </a:rPr>
              <a:t>*</a:t>
            </a:r>
            <a:endParaRPr lang="de-DE"/>
          </a:p>
        </p:txBody>
      </p:sp>
    </p:spTree>
    <p:extLst>
      <p:ext uri="{BB962C8B-B14F-4D97-AF65-F5344CB8AC3E}">
        <p14:creationId xmlns:p14="http://schemas.microsoft.com/office/powerpoint/2010/main" val="4134291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923925"/>
            <a:ext cx="4095750" cy="3071813"/>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pPr marL="0" lvl="0" indent="0">
              <a:lnSpc>
                <a:spcPts val="1300"/>
              </a:lnSpc>
              <a:buNone/>
              <a:defRPr/>
            </a:pPr>
            <a:r>
              <a:rPr lang="de-DE" sz="1000">
                <a:latin typeface="Stafford"/>
              </a:rPr>
              <a:t>*</a:t>
            </a:r>
            <a:endParaRPr lang="de-DE"/>
          </a:p>
        </p:txBody>
      </p:sp>
    </p:spTree>
    <p:extLst>
      <p:ext uri="{BB962C8B-B14F-4D97-AF65-F5344CB8AC3E}">
        <p14:creationId xmlns:p14="http://schemas.microsoft.com/office/powerpoint/2010/main" val="1809721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923925"/>
            <a:ext cx="4095750" cy="3071813"/>
          </a:xfrm>
        </p:spPr>
      </p:sp>
      <p:sp>
        <p:nvSpPr>
          <p:cNvPr id="3" name="Notizenplatzhalter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de-DE" sz="1200" dirty="0">
                <a:latin typeface="Calibri" panose="020F0502020204030204" pitchFamily="34" charset="0"/>
              </a:rPr>
              <a:t>Ihre Leistung ist es, durch ein verlässliches und nachhaltiges Angebot die Qualität und die Dynamik von Wissenschaft im Digitalzeitalter zu sichern.</a:t>
            </a:r>
          </a:p>
          <a:p>
            <a:endParaRPr lang="de-DE" dirty="0"/>
          </a:p>
        </p:txBody>
      </p:sp>
      <p:sp>
        <p:nvSpPr>
          <p:cNvPr id="4" name="Datumsplatzhalter 3"/>
          <p:cNvSpPr>
            <a:spLocks noGrp="1"/>
          </p:cNvSpPr>
          <p:nvPr>
            <p:ph type="dt" idx="10"/>
          </p:nvPr>
        </p:nvSpPr>
        <p:spPr/>
        <p:txBody>
          <a:bodyPr/>
          <a:lstStyle/>
          <a:p>
            <a:pPr marL="0" lvl="0" indent="0">
              <a:lnSpc>
                <a:spcPts val="1300"/>
              </a:lnSpc>
              <a:buNone/>
              <a:defRPr/>
            </a:pPr>
            <a:r>
              <a:rPr lang="de-DE" sz="1000">
                <a:latin typeface="Stafford"/>
              </a:rPr>
              <a:t>*</a:t>
            </a:r>
            <a:endParaRPr lang="de-DE"/>
          </a:p>
        </p:txBody>
      </p:sp>
    </p:spTree>
    <p:extLst>
      <p:ext uri="{BB962C8B-B14F-4D97-AF65-F5344CB8AC3E}">
        <p14:creationId xmlns:p14="http://schemas.microsoft.com/office/powerpoint/2010/main" val="597125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923925"/>
            <a:ext cx="4095750" cy="3071813"/>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pPr marL="0" lvl="0" indent="0">
              <a:lnSpc>
                <a:spcPts val="1300"/>
              </a:lnSpc>
              <a:buNone/>
              <a:defRPr/>
            </a:pPr>
            <a:r>
              <a:rPr lang="de-DE" sz="1000">
                <a:latin typeface="Stafford"/>
              </a:rPr>
              <a:t>*</a:t>
            </a:r>
            <a:endParaRPr lang="de-DE"/>
          </a:p>
        </p:txBody>
      </p:sp>
    </p:spTree>
    <p:extLst>
      <p:ext uri="{BB962C8B-B14F-4D97-AF65-F5344CB8AC3E}">
        <p14:creationId xmlns:p14="http://schemas.microsoft.com/office/powerpoint/2010/main" val="3434273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Mastertitelformat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p>
        </p:txBody>
      </p:sp>
    </p:spTree>
    <p:extLst>
      <p:ext uri="{BB962C8B-B14F-4D97-AF65-F5344CB8AC3E}">
        <p14:creationId xmlns:p14="http://schemas.microsoft.com/office/powerpoint/2010/main" val="935742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65567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24650" y="481013"/>
            <a:ext cx="2157413" cy="5602287"/>
          </a:xfrm>
        </p:spPr>
        <p:txBody>
          <a:bodyPr vert="eaVert"/>
          <a:lstStyle/>
          <a:p>
            <a:r>
              <a:rPr lang="de-DE"/>
              <a:t>Mastertitelformat bearbeiten</a:t>
            </a:r>
          </a:p>
        </p:txBody>
      </p:sp>
      <p:sp>
        <p:nvSpPr>
          <p:cNvPr id="3" name="Vertikaler Textplatzhalter 2"/>
          <p:cNvSpPr>
            <a:spLocks noGrp="1"/>
          </p:cNvSpPr>
          <p:nvPr>
            <p:ph type="body" orient="vert" idx="1"/>
          </p:nvPr>
        </p:nvSpPr>
        <p:spPr>
          <a:xfrm>
            <a:off x="250825" y="481013"/>
            <a:ext cx="6321425" cy="560228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83822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635355C-7D77-436A-8F08-8CFDFA28034B}"/>
              </a:ext>
            </a:extLst>
          </p:cNvPr>
          <p:cNvSpPr>
            <a:spLocks noGrp="1"/>
          </p:cNvSpPr>
          <p:nvPr>
            <p:ph type="title"/>
          </p:nvPr>
        </p:nvSpPr>
        <p:spPr>
          <a:xfrm>
            <a:off x="323528" y="548680"/>
            <a:ext cx="7088388" cy="559643"/>
          </a:xfrm>
        </p:spPr>
        <p:txBody>
          <a:bodyPr/>
          <a:lstStyle/>
          <a:p>
            <a:r>
              <a:rPr lang="de-DE" dirty="0"/>
              <a:t>Mastertitelformat bearbeiten</a:t>
            </a:r>
          </a:p>
        </p:txBody>
      </p:sp>
      <p:sp>
        <p:nvSpPr>
          <p:cNvPr id="10" name="Textplatzhalter 9">
            <a:extLst>
              <a:ext uri="{FF2B5EF4-FFF2-40B4-BE49-F238E27FC236}">
                <a16:creationId xmlns:a16="http://schemas.microsoft.com/office/drawing/2014/main" id="{BF57BB91-D329-4C46-B4DC-B76636ADD8D7}"/>
              </a:ext>
            </a:extLst>
          </p:cNvPr>
          <p:cNvSpPr>
            <a:spLocks noGrp="1"/>
          </p:cNvSpPr>
          <p:nvPr>
            <p:ph type="body" sz="quarter" idx="17" hasCustomPrompt="1"/>
          </p:nvPr>
        </p:nvSpPr>
        <p:spPr>
          <a:xfrm>
            <a:off x="323528" y="1484998"/>
            <a:ext cx="7089182" cy="323851"/>
          </a:xfrm>
        </p:spPr>
        <p:txBody>
          <a:bodyPr/>
          <a:lstStyle>
            <a:lvl1pPr marL="0" indent="0">
              <a:buNone/>
              <a:defRPr sz="1400" b="1">
                <a:latin typeface="Arial" panose="020B0604020202020204" pitchFamily="34" charset="0"/>
                <a:cs typeface="Arial" panose="020B0604020202020204" pitchFamily="34" charset="0"/>
              </a:defRPr>
            </a:lvl1pPr>
          </a:lstStyle>
          <a:p>
            <a:pPr lvl="0"/>
            <a:r>
              <a:rPr lang="de-DE" dirty="0"/>
              <a:t>Untertitel</a:t>
            </a:r>
          </a:p>
        </p:txBody>
      </p:sp>
      <p:sp>
        <p:nvSpPr>
          <p:cNvPr id="13" name="Textplatzhalter 12">
            <a:extLst>
              <a:ext uri="{FF2B5EF4-FFF2-40B4-BE49-F238E27FC236}">
                <a16:creationId xmlns:a16="http://schemas.microsoft.com/office/drawing/2014/main" id="{B738FEB5-EA06-407B-8496-D2FA99CFBAFE}"/>
              </a:ext>
            </a:extLst>
          </p:cNvPr>
          <p:cNvSpPr>
            <a:spLocks noGrp="1"/>
          </p:cNvSpPr>
          <p:nvPr>
            <p:ph type="body" sz="quarter" idx="18" hasCustomPrompt="1"/>
          </p:nvPr>
        </p:nvSpPr>
        <p:spPr>
          <a:xfrm>
            <a:off x="323528" y="2024236"/>
            <a:ext cx="7089182" cy="4169833"/>
          </a:xfrm>
        </p:spPr>
        <p:txBody>
          <a:bodyPr/>
          <a:lstStyle>
            <a:lvl1pPr marL="447675" indent="-447675">
              <a:spcAft>
                <a:spcPts val="0"/>
              </a:spcAft>
              <a:buFontTx/>
              <a:buBlip>
                <a:blip r:embed="rId2"/>
              </a:buBlip>
              <a:defRPr sz="1400"/>
            </a:lvl1pPr>
            <a:lvl2pPr marL="625475" indent="-446088">
              <a:spcAft>
                <a:spcPts val="0"/>
              </a:spcAft>
              <a:buFontTx/>
              <a:buBlip>
                <a:blip r:embed="rId2"/>
              </a:buBlip>
              <a:defRPr sz="1400"/>
            </a:lvl2pPr>
            <a:lvl3pPr marL="809625" indent="-449263">
              <a:spcAft>
                <a:spcPts val="0"/>
              </a:spcAft>
              <a:buFontTx/>
              <a:buBlip>
                <a:blip r:embed="rId2"/>
              </a:buBlip>
              <a:defRPr sz="1400"/>
            </a:lvl3pPr>
            <a:lvl4pPr marL="987425" indent="-447675">
              <a:spcAft>
                <a:spcPts val="0"/>
              </a:spcAft>
              <a:buFontTx/>
              <a:buBlip>
                <a:blip r:embed="rId2"/>
              </a:buBlip>
              <a:defRPr sz="1400"/>
            </a:lvl4pPr>
            <a:lvl5pPr marL="1163638" indent="-444500">
              <a:spcAft>
                <a:spcPts val="0"/>
              </a:spcAft>
              <a:buFontTx/>
              <a:buBlip>
                <a:blip r:embed="rId2"/>
              </a:buBlip>
              <a:defRPr sz="14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8" name="Grafik 7">
            <a:extLst>
              <a:ext uri="{FF2B5EF4-FFF2-40B4-BE49-F238E27FC236}">
                <a16:creationId xmlns:a16="http://schemas.microsoft.com/office/drawing/2014/main" id="{06EC3778-65B1-B546-940D-E5CE48694E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876256" y="6174000"/>
            <a:ext cx="1021243" cy="684000"/>
          </a:xfrm>
          <a:prstGeom prst="rect">
            <a:avLst/>
          </a:prstGeom>
        </p:spPr>
      </p:pic>
      <p:sp>
        <p:nvSpPr>
          <p:cNvPr id="9" name="Line 15">
            <a:extLst>
              <a:ext uri="{FF2B5EF4-FFF2-40B4-BE49-F238E27FC236}">
                <a16:creationId xmlns:a16="http://schemas.microsoft.com/office/drawing/2014/main" id="{41C01E06-F79E-5143-A4DD-E01328387F51}"/>
              </a:ext>
            </a:extLst>
          </p:cNvPr>
          <p:cNvSpPr>
            <a:spLocks noGrp="1" noChangeShapeType="1"/>
          </p:cNvSpPr>
          <p:nvPr userDrawn="1"/>
        </p:nvSpPr>
        <p:spPr bwMode="auto">
          <a:xfrm>
            <a:off x="252412" y="6237287"/>
            <a:ext cx="8640762" cy="0"/>
          </a:xfrm>
          <a:prstGeom prst="line">
            <a:avLst/>
          </a:prstGeom>
          <a:noFill/>
          <a:ln w="7620">
            <a:solidFill>
              <a:srgbClr val="000000"/>
            </a:solidFill>
            <a:round/>
            <a:headEnd/>
            <a:tailEnd/>
          </a:ln>
        </p:spPr>
        <p:txBody>
          <a:bodyPr lIns="91440" tIns="45720" rIns="91440" bIns="45720"/>
          <a:lstStyle/>
          <a:p>
            <a:pPr>
              <a:defRPr/>
            </a:pPr>
            <a:endParaRPr/>
          </a:p>
        </p:txBody>
      </p:sp>
      <p:pic>
        <p:nvPicPr>
          <p:cNvPr id="11" name="Grafik 4">
            <a:extLst>
              <a:ext uri="{FF2B5EF4-FFF2-40B4-BE49-F238E27FC236}">
                <a16:creationId xmlns:a16="http://schemas.microsoft.com/office/drawing/2014/main" id="{30C4292D-9AC4-E644-80BD-9B3E5C9EE9A2}"/>
              </a:ext>
            </a:extLst>
          </p:cNvPr>
          <p:cNvPicPr>
            <a:picLocks noGrp="1" noChangeAspect="1"/>
          </p:cNvPicPr>
          <p:nvPr userDrawn="1"/>
        </p:nvPicPr>
        <p:blipFill>
          <a:blip r:embed="rId4"/>
          <a:stretch/>
        </p:blipFill>
        <p:spPr bwMode="auto">
          <a:xfrm>
            <a:off x="8041660" y="6405109"/>
            <a:ext cx="841003" cy="302183"/>
          </a:xfrm>
          <a:prstGeom prst="rect">
            <a:avLst/>
          </a:prstGeom>
          <a:noFill/>
        </p:spPr>
      </p:pic>
      <p:sp>
        <p:nvSpPr>
          <p:cNvPr id="15" name="Rectangle 17">
            <a:extLst>
              <a:ext uri="{FF2B5EF4-FFF2-40B4-BE49-F238E27FC236}">
                <a16:creationId xmlns:a16="http://schemas.microsoft.com/office/drawing/2014/main" id="{BC64E5B0-E829-3948-B8F9-7E1DFE14991F}"/>
              </a:ext>
            </a:extLst>
          </p:cNvPr>
          <p:cNvSpPr>
            <a:spLocks noGrp="1"/>
          </p:cNvSpPr>
          <p:nvPr>
            <p:ph type="dt" idx="2"/>
          </p:nvPr>
        </p:nvSpPr>
        <p:spPr bwMode="auto">
          <a:xfrm>
            <a:off x="250825" y="6437312"/>
            <a:ext cx="7200900" cy="231775"/>
          </a:xfrm>
          <a:prstGeom prst="rect">
            <a:avLst/>
          </a:prstGeom>
          <a:noFill/>
        </p:spPr>
        <p:txBody>
          <a:bodyPr lIns="0" tIns="0" rIns="0" bIns="0"/>
          <a:lstStyle>
            <a:lvl1pPr marL="179387" indent="0" algn="l" defTabSz="914400">
              <a:lnSpc>
                <a:spcPct val="100000"/>
              </a:lnSpc>
              <a:spcBef>
                <a:spcPts val="0"/>
              </a:spcBef>
              <a:buChar char="§"/>
              <a:defRPr sz="2000">
                <a:solidFill>
                  <a:schemeClr val="dk1"/>
                </a:solidFill>
                <a:latin typeface="Verdana"/>
              </a:defRPr>
            </a:lvl1pPr>
            <a:lvl2pPr marL="349250" indent="180975" algn="l" defTabSz="914400">
              <a:lnSpc>
                <a:spcPct val="100000"/>
              </a:lnSpc>
              <a:spcBef>
                <a:spcPts val="0"/>
              </a:spcBef>
              <a:buChar char="§"/>
              <a:defRPr sz="1800">
                <a:solidFill>
                  <a:schemeClr val="dk1"/>
                </a:solidFill>
                <a:latin typeface="Verdana"/>
              </a:defRPr>
            </a:lvl2pPr>
            <a:lvl3pPr marL="538162" indent="350837" algn="l" defTabSz="914400">
              <a:lnSpc>
                <a:spcPct val="100000"/>
              </a:lnSpc>
              <a:spcBef>
                <a:spcPts val="0"/>
              </a:spcBef>
              <a:buChar char="§"/>
              <a:defRPr sz="1800">
                <a:solidFill>
                  <a:schemeClr val="dk1"/>
                </a:solidFill>
                <a:latin typeface="Verdana"/>
              </a:defRPr>
            </a:lvl3pPr>
            <a:lvl4pPr marL="717550" indent="544512" algn="l" defTabSz="914400">
              <a:lnSpc>
                <a:spcPct val="100000"/>
              </a:lnSpc>
              <a:spcBef>
                <a:spcPts val="0"/>
              </a:spcBef>
              <a:buChar char="§"/>
              <a:defRPr sz="1600">
                <a:solidFill>
                  <a:schemeClr val="dk1"/>
                </a:solidFill>
                <a:latin typeface="Verdana"/>
              </a:defRPr>
            </a:lvl4pPr>
            <a:lvl5pPr marL="908050" indent="719137" algn="l" defTabSz="914400">
              <a:lnSpc>
                <a:spcPct val="100000"/>
              </a:lnSpc>
              <a:spcBef>
                <a:spcPts val="0"/>
              </a:spcBef>
              <a:buChar char="§"/>
              <a:defRPr sz="1600">
                <a:solidFill>
                  <a:schemeClr val="dk1"/>
                </a:solidFill>
                <a:latin typeface="Verdana"/>
              </a:defRPr>
            </a:lvl5pPr>
          </a:lstStyle>
          <a:p>
            <a:pPr marL="0" lvl="0" indent="0">
              <a:buNone/>
              <a:defRPr/>
            </a:pPr>
            <a:r>
              <a:rPr lang="de-DE" sz="1000" b="0" dirty="0">
                <a:latin typeface="Calibri" panose="020F0502020204030204" pitchFamily="34" charset="0"/>
                <a:cs typeface="Calibri" panose="020F0502020204030204" pitchFamily="34" charset="0"/>
              </a:rPr>
              <a:t>BID 2019 Leipzig  | TU Darmstadt, Uni Marburg, HeFDI | Dr. Wolfgang Stille, Gerald Jagusch, Dr. Ortrun Brand</a:t>
            </a:r>
            <a:endParaRPr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8850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58781" y="481018"/>
            <a:ext cx="6861175" cy="852486"/>
          </a:xfrm>
        </p:spPr>
        <p:txBody>
          <a:bodyPr/>
          <a:lstStyle/>
          <a:p>
            <a:r>
              <a:rPr lang="de-DE"/>
              <a:t>Mastertitelformat bearbeiten</a:t>
            </a:r>
          </a:p>
        </p:txBody>
      </p:sp>
      <p:sp>
        <p:nvSpPr>
          <p:cNvPr id="3" name="Textplatzhalter 2"/>
          <p:cNvSpPr>
            <a:spLocks noGrp="1"/>
          </p:cNvSpPr>
          <p:nvPr>
            <p:ph type="body" sz="half" idx="1"/>
          </p:nvPr>
        </p:nvSpPr>
        <p:spPr>
          <a:xfrm>
            <a:off x="250829" y="1592266"/>
            <a:ext cx="4235450" cy="448468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quarter" idx="2"/>
          </p:nvPr>
        </p:nvSpPr>
        <p:spPr>
          <a:xfrm>
            <a:off x="4638675" y="1592264"/>
            <a:ext cx="4237038" cy="216535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4638675" y="3910016"/>
            <a:ext cx="4237038" cy="21669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Line 15">
            <a:extLst>
              <a:ext uri="{FF2B5EF4-FFF2-40B4-BE49-F238E27FC236}">
                <a16:creationId xmlns:a16="http://schemas.microsoft.com/office/drawing/2014/main" id="{7BF966C2-B90E-4B4B-8A1A-85B7B6141CB3}"/>
              </a:ext>
            </a:extLst>
          </p:cNvPr>
          <p:cNvSpPr>
            <a:spLocks noGrp="1" noChangeShapeType="1"/>
          </p:cNvSpPr>
          <p:nvPr userDrawn="1"/>
        </p:nvSpPr>
        <p:spPr bwMode="auto">
          <a:xfrm>
            <a:off x="252412" y="6237287"/>
            <a:ext cx="8640762" cy="0"/>
          </a:xfrm>
          <a:prstGeom prst="line">
            <a:avLst/>
          </a:prstGeom>
          <a:noFill/>
          <a:ln w="7620">
            <a:solidFill>
              <a:srgbClr val="000000"/>
            </a:solidFill>
            <a:round/>
            <a:headEnd/>
            <a:tailEnd/>
          </a:ln>
        </p:spPr>
        <p:txBody>
          <a:bodyPr lIns="91440" tIns="45720" rIns="91440" bIns="45720"/>
          <a:lstStyle/>
          <a:p>
            <a:pPr>
              <a:defRPr/>
            </a:pPr>
            <a:endParaRPr/>
          </a:p>
        </p:txBody>
      </p:sp>
      <p:sp>
        <p:nvSpPr>
          <p:cNvPr id="15" name="Rectangle 17">
            <a:extLst>
              <a:ext uri="{FF2B5EF4-FFF2-40B4-BE49-F238E27FC236}">
                <a16:creationId xmlns:a16="http://schemas.microsoft.com/office/drawing/2014/main" id="{23D40C29-9088-4F45-B067-DDF318F75F59}"/>
              </a:ext>
            </a:extLst>
          </p:cNvPr>
          <p:cNvSpPr>
            <a:spLocks noGrp="1"/>
          </p:cNvSpPr>
          <p:nvPr>
            <p:ph type="dt" idx="10"/>
          </p:nvPr>
        </p:nvSpPr>
        <p:spPr bwMode="auto">
          <a:xfrm>
            <a:off x="250825" y="6437312"/>
            <a:ext cx="7200900" cy="231775"/>
          </a:xfrm>
          <a:prstGeom prst="rect">
            <a:avLst/>
          </a:prstGeom>
          <a:noFill/>
        </p:spPr>
        <p:txBody>
          <a:bodyPr lIns="0" tIns="0" rIns="0" bIns="0"/>
          <a:lstStyle>
            <a:lvl1pPr marL="179387" indent="0" algn="l" defTabSz="914400">
              <a:lnSpc>
                <a:spcPct val="100000"/>
              </a:lnSpc>
              <a:spcBef>
                <a:spcPts val="0"/>
              </a:spcBef>
              <a:buChar char="§"/>
              <a:defRPr sz="2000">
                <a:solidFill>
                  <a:schemeClr val="dk1"/>
                </a:solidFill>
                <a:latin typeface="Verdana"/>
              </a:defRPr>
            </a:lvl1pPr>
            <a:lvl2pPr marL="349250" indent="180975" algn="l" defTabSz="914400">
              <a:lnSpc>
                <a:spcPct val="100000"/>
              </a:lnSpc>
              <a:spcBef>
                <a:spcPts val="0"/>
              </a:spcBef>
              <a:buChar char="§"/>
              <a:defRPr sz="1800">
                <a:solidFill>
                  <a:schemeClr val="dk1"/>
                </a:solidFill>
                <a:latin typeface="Verdana"/>
              </a:defRPr>
            </a:lvl2pPr>
            <a:lvl3pPr marL="538162" indent="350837" algn="l" defTabSz="914400">
              <a:lnSpc>
                <a:spcPct val="100000"/>
              </a:lnSpc>
              <a:spcBef>
                <a:spcPts val="0"/>
              </a:spcBef>
              <a:buChar char="§"/>
              <a:defRPr sz="1800">
                <a:solidFill>
                  <a:schemeClr val="dk1"/>
                </a:solidFill>
                <a:latin typeface="Verdana"/>
              </a:defRPr>
            </a:lvl3pPr>
            <a:lvl4pPr marL="717550" indent="544512" algn="l" defTabSz="914400">
              <a:lnSpc>
                <a:spcPct val="100000"/>
              </a:lnSpc>
              <a:spcBef>
                <a:spcPts val="0"/>
              </a:spcBef>
              <a:buChar char="§"/>
              <a:defRPr sz="1600">
                <a:solidFill>
                  <a:schemeClr val="dk1"/>
                </a:solidFill>
                <a:latin typeface="Verdana"/>
              </a:defRPr>
            </a:lvl4pPr>
            <a:lvl5pPr marL="908050" indent="719137" algn="l" defTabSz="914400">
              <a:lnSpc>
                <a:spcPct val="100000"/>
              </a:lnSpc>
              <a:spcBef>
                <a:spcPts val="0"/>
              </a:spcBef>
              <a:buChar char="§"/>
              <a:defRPr sz="1600">
                <a:solidFill>
                  <a:schemeClr val="dk1"/>
                </a:solidFill>
                <a:latin typeface="Verdana"/>
              </a:defRPr>
            </a:lvl5pPr>
          </a:lstStyle>
          <a:p>
            <a:pPr marL="0" lvl="0" indent="0">
              <a:buNone/>
              <a:defRPr/>
            </a:pPr>
            <a:r>
              <a:rPr lang="de-DE" sz="1000" b="0" dirty="0">
                <a:latin typeface="Calibri" panose="020F0502020204030204" pitchFamily="34" charset="0"/>
                <a:cs typeface="Calibri" panose="020F0502020204030204" pitchFamily="34" charset="0"/>
              </a:rPr>
              <a:t>BID 2019 Leipzig  | TU Darmstadt, Uni Marburg, HeFDI | Dr. Wolfgang Stille, Gerald Jagusch, Dr. Ortrun Brand</a:t>
            </a:r>
            <a:endParaRPr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2397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60525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Tree>
    <p:extLst>
      <p:ext uri="{BB962C8B-B14F-4D97-AF65-F5344CB8AC3E}">
        <p14:creationId xmlns:p14="http://schemas.microsoft.com/office/powerpoint/2010/main" val="182716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250825" y="1592263"/>
            <a:ext cx="4238625" cy="4491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1850" y="1592263"/>
            <a:ext cx="4240213" cy="4491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43528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Mastertitelformat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32789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789046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715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extLst>
      <p:ext uri="{BB962C8B-B14F-4D97-AF65-F5344CB8AC3E}">
        <p14:creationId xmlns:p14="http://schemas.microsoft.com/office/powerpoint/2010/main" val="1955190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extLst>
      <p:ext uri="{BB962C8B-B14F-4D97-AF65-F5344CB8AC3E}">
        <p14:creationId xmlns:p14="http://schemas.microsoft.com/office/powerpoint/2010/main" val="2936232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50825" y="368300"/>
            <a:ext cx="8642350" cy="10810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de-DE">
              <a:cs typeface="Lucida Sans Unicode" charset="0"/>
            </a:endParaRPr>
          </a:p>
        </p:txBody>
      </p:sp>
      <p:sp>
        <p:nvSpPr>
          <p:cNvPr id="1026" name="Rectangle 2"/>
          <p:cNvSpPr>
            <a:spLocks noGrp="1" noChangeArrowheads="1"/>
          </p:cNvSpPr>
          <p:nvPr>
            <p:ph type="title"/>
          </p:nvPr>
        </p:nvSpPr>
        <p:spPr bwMode="auto">
          <a:xfrm>
            <a:off x="358775" y="481013"/>
            <a:ext cx="6867525" cy="8524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GB" noProof="0"/>
              <a:t>Klicken Sie, um das Format des Titeltextes zu bearbeiten</a:t>
            </a:r>
          </a:p>
        </p:txBody>
      </p:sp>
      <p:sp>
        <p:nvSpPr>
          <p:cNvPr id="1027" name="Rectangle 3"/>
          <p:cNvSpPr>
            <a:spLocks noGrp="1" noChangeArrowheads="1"/>
          </p:cNvSpPr>
          <p:nvPr>
            <p:ph type="body" idx="1"/>
          </p:nvPr>
        </p:nvSpPr>
        <p:spPr bwMode="auto">
          <a:xfrm>
            <a:off x="250825" y="1592263"/>
            <a:ext cx="8631238" cy="4491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noProof="0" dirty="0" err="1"/>
              <a:t>Klicken</a:t>
            </a:r>
            <a:r>
              <a:rPr lang="en-GB" noProof="0" dirty="0"/>
              <a:t> </a:t>
            </a:r>
            <a:r>
              <a:rPr lang="en-GB" noProof="0" dirty="0" err="1"/>
              <a:t>Sie</a:t>
            </a:r>
            <a:r>
              <a:rPr lang="en-GB" noProof="0" dirty="0"/>
              <a:t>, um die </a:t>
            </a:r>
            <a:r>
              <a:rPr lang="en-GB" noProof="0" dirty="0" err="1"/>
              <a:t>Formate</a:t>
            </a:r>
            <a:r>
              <a:rPr lang="en-GB" noProof="0" dirty="0"/>
              <a:t> des </a:t>
            </a:r>
            <a:r>
              <a:rPr lang="en-GB" noProof="0" dirty="0" err="1"/>
              <a:t>Gliederungstextes</a:t>
            </a:r>
            <a:r>
              <a:rPr lang="en-GB" noProof="0" dirty="0"/>
              <a:t> </a:t>
            </a:r>
            <a:r>
              <a:rPr lang="en-GB" noProof="0" dirty="0" err="1"/>
              <a:t>zu</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Gliederungsebene</a:t>
            </a:r>
            <a:endParaRPr lang="en-GB" noProof="0" dirty="0"/>
          </a:p>
          <a:p>
            <a:pPr lvl="2"/>
            <a:r>
              <a:rPr lang="en-GB" noProof="0" dirty="0" err="1"/>
              <a:t>Dritte</a:t>
            </a:r>
            <a:r>
              <a:rPr lang="en-GB" noProof="0" dirty="0"/>
              <a:t> </a:t>
            </a:r>
            <a:r>
              <a:rPr lang="en-GB" noProof="0" dirty="0" err="1"/>
              <a:t>Gliederungsebene</a:t>
            </a:r>
            <a:endParaRPr lang="en-GB" noProof="0" dirty="0"/>
          </a:p>
          <a:p>
            <a:pPr lvl="3"/>
            <a:r>
              <a:rPr lang="en-GB" noProof="0" dirty="0" err="1"/>
              <a:t>Vierte</a:t>
            </a:r>
            <a:r>
              <a:rPr lang="en-GB" noProof="0" dirty="0"/>
              <a:t> </a:t>
            </a:r>
            <a:r>
              <a:rPr lang="en-GB" noProof="0" dirty="0" err="1"/>
              <a:t>Gliederungsebene</a:t>
            </a:r>
            <a:endParaRPr lang="en-GB" noProof="0" dirty="0"/>
          </a:p>
          <a:p>
            <a:pPr lvl="4"/>
            <a:r>
              <a:rPr lang="en-GB" noProof="0" dirty="0" err="1"/>
              <a:t>Fünfte</a:t>
            </a:r>
            <a:r>
              <a:rPr lang="en-GB" noProof="0" dirty="0"/>
              <a:t> </a:t>
            </a:r>
            <a:r>
              <a:rPr lang="en-GB" noProof="0" dirty="0" err="1"/>
              <a:t>Gliederungsebene</a:t>
            </a:r>
            <a:endParaRPr lang="en-GB" noProof="0" dirty="0"/>
          </a:p>
          <a:p>
            <a:pPr lvl="4"/>
            <a:r>
              <a:rPr lang="en-GB" noProof="0" dirty="0" err="1"/>
              <a:t>Sechste</a:t>
            </a:r>
            <a:r>
              <a:rPr lang="en-GB" noProof="0" dirty="0"/>
              <a:t> </a:t>
            </a:r>
            <a:r>
              <a:rPr lang="en-GB" noProof="0" dirty="0" err="1"/>
              <a:t>Gliederungsebene</a:t>
            </a:r>
            <a:endParaRPr lang="en-GB" noProof="0" dirty="0"/>
          </a:p>
          <a:p>
            <a:pPr lvl="4"/>
            <a:r>
              <a:rPr lang="en-GB" noProof="0" dirty="0" err="1"/>
              <a:t>Siebente</a:t>
            </a:r>
            <a:r>
              <a:rPr lang="en-GB" noProof="0" dirty="0"/>
              <a:t> </a:t>
            </a:r>
            <a:r>
              <a:rPr lang="en-GB" noProof="0" dirty="0" err="1"/>
              <a:t>Gliederungsebene</a:t>
            </a:r>
            <a:endParaRPr lang="en-GB" noProof="0" dirty="0"/>
          </a:p>
          <a:p>
            <a:pPr lvl="4"/>
            <a:r>
              <a:rPr lang="en-GB" noProof="0" dirty="0" err="1"/>
              <a:t>Achte</a:t>
            </a:r>
            <a:r>
              <a:rPr lang="en-GB" noProof="0" dirty="0"/>
              <a:t> </a:t>
            </a:r>
            <a:r>
              <a:rPr lang="en-GB" noProof="0" dirty="0" err="1"/>
              <a:t>Gliederungsebene</a:t>
            </a:r>
            <a:endParaRPr lang="en-GB" noProof="0" dirty="0"/>
          </a:p>
          <a:p>
            <a:pPr lvl="4"/>
            <a:r>
              <a:rPr lang="en-GB" noProof="0" dirty="0" err="1"/>
              <a:t>Neunte</a:t>
            </a:r>
            <a:r>
              <a:rPr lang="en-GB" noProof="0" dirty="0"/>
              <a:t> </a:t>
            </a:r>
            <a:r>
              <a:rPr lang="en-GB" noProof="0" dirty="0" err="1"/>
              <a:t>Gliederungsebene</a:t>
            </a:r>
            <a:endParaRPr lang="en-GB" noProof="0" dirty="0"/>
          </a:p>
        </p:txBody>
      </p:sp>
      <p:sp>
        <p:nvSpPr>
          <p:cNvPr id="1029" name="Rectangle 5"/>
          <p:cNvSpPr>
            <a:spLocks noChangeArrowheads="1"/>
          </p:cNvSpPr>
          <p:nvPr/>
        </p:nvSpPr>
        <p:spPr bwMode="auto">
          <a:xfrm>
            <a:off x="250825" y="196850"/>
            <a:ext cx="8642350" cy="144463"/>
          </a:xfrm>
          <a:prstGeom prst="rect">
            <a:avLst/>
          </a:prstGeom>
          <a:solidFill>
            <a:srgbClr val="23335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de-DE"/>
          </a:p>
        </p:txBody>
      </p:sp>
      <p:pic>
        <p:nvPicPr>
          <p:cNvPr id="1030" name="Picture 6"/>
          <p:cNvPicPr>
            <a:picLocks noChangeAspect="1" noChangeArrowheads="1"/>
          </p:cNvPicPr>
          <p:nvPr/>
        </p:nvPicPr>
        <p:blipFill>
          <a:blip r:embed="rId15">
            <a:extLst>
              <a:ext uri="{28A0092B-C50C-407E-A947-70E740481C1C}">
                <a14:useLocalDpi xmlns:a14="http://schemas.microsoft.com/office/drawing/2010/main" val="0"/>
              </a:ext>
            </a:extLst>
          </a:blip>
          <a:srcRect r="5447"/>
          <a:stretch>
            <a:fillRect/>
          </a:stretch>
        </p:blipFill>
        <p:spPr bwMode="auto">
          <a:xfrm>
            <a:off x="7167563" y="512763"/>
            <a:ext cx="1873250" cy="792162"/>
          </a:xfrm>
          <a:prstGeom prst="rect">
            <a:avLst/>
          </a:prstGeom>
          <a:noFill/>
          <a:ln>
            <a:noFill/>
          </a:ln>
          <a:effectLst/>
          <a:extLst>
            <a:ext uri="{909E8E84-426E-40dd-AFC4-6F175D3DCCD1}">
              <a14:hiddenFill xmlns:a14="http://schemas.microsoft.com/office/drawing/2010/main" xmlns="">
                <a:blipFill dpi="0" rotWithShape="0">
                  <a:blip/>
                  <a:srcRect r="5447"/>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031" name="Line 7"/>
          <p:cNvSpPr>
            <a:spLocks noChangeShapeType="1"/>
          </p:cNvSpPr>
          <p:nvPr/>
        </p:nvSpPr>
        <p:spPr bwMode="auto">
          <a:xfrm>
            <a:off x="250825" y="1449388"/>
            <a:ext cx="8640763" cy="1587"/>
          </a:xfrm>
          <a:prstGeom prst="line">
            <a:avLst/>
          </a:prstGeom>
          <a:noFill/>
          <a:ln w="7560">
            <a:solidFill>
              <a:srgbClr val="0000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de-DE">
              <a:cs typeface="Lucida Sans Unicode" charset="0"/>
            </a:endParaRPr>
          </a:p>
        </p:txBody>
      </p:sp>
      <p:sp>
        <p:nvSpPr>
          <p:cNvPr id="1032" name="Line 8"/>
          <p:cNvSpPr>
            <a:spLocks noChangeShapeType="1"/>
          </p:cNvSpPr>
          <p:nvPr/>
        </p:nvSpPr>
        <p:spPr bwMode="auto">
          <a:xfrm>
            <a:off x="252413" y="6237288"/>
            <a:ext cx="8640762" cy="1587"/>
          </a:xfrm>
          <a:prstGeom prst="line">
            <a:avLst/>
          </a:prstGeom>
          <a:noFill/>
          <a:ln w="7560">
            <a:solidFill>
              <a:srgbClr val="0000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de-DE">
              <a:cs typeface="Lucida Sans Unicode" charset="0"/>
            </a:endParaRPr>
          </a:p>
        </p:txBody>
      </p:sp>
      <p:sp>
        <p:nvSpPr>
          <p:cNvPr id="1033" name="Rectangle 9"/>
          <p:cNvSpPr>
            <a:spLocks noChangeArrowheads="1"/>
          </p:cNvSpPr>
          <p:nvPr/>
        </p:nvSpPr>
        <p:spPr bwMode="auto">
          <a:xfrm>
            <a:off x="250825" y="366713"/>
            <a:ext cx="8640763" cy="14287"/>
          </a:xfrm>
          <a:prstGeom prst="rect">
            <a:avLst/>
          </a:prstGeom>
          <a:solidFill>
            <a:srgbClr val="000000"/>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de-DE">
              <a:cs typeface="Lucida Sans Unicode" charset="0"/>
            </a:endParaRPr>
          </a:p>
        </p:txBody>
      </p:sp>
      <p:sp>
        <p:nvSpPr>
          <p:cNvPr id="1034" name="Rectangle 10"/>
          <p:cNvSpPr>
            <a:spLocks noChangeArrowheads="1"/>
          </p:cNvSpPr>
          <p:nvPr/>
        </p:nvSpPr>
        <p:spPr bwMode="auto">
          <a:xfrm>
            <a:off x="4005263" y="2857500"/>
            <a:ext cx="9144000" cy="15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de-DE">
              <a:cs typeface="Lucida Sans Unicode" charset="0"/>
            </a:endParaRPr>
          </a:p>
        </p:txBody>
      </p:sp>
      <p:sp>
        <p:nvSpPr>
          <p:cNvPr id="1036" name="Textfeld 1"/>
          <p:cNvSpPr txBox="1">
            <a:spLocks noChangeArrowheads="1"/>
          </p:cNvSpPr>
          <p:nvPr userDrawn="1"/>
        </p:nvSpPr>
        <p:spPr bwMode="auto">
          <a:xfrm>
            <a:off x="179512" y="6457890"/>
            <a:ext cx="647324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de-DE" sz="1000" dirty="0">
                <a:solidFill>
                  <a:schemeClr val="tx1"/>
                </a:solidFill>
                <a:latin typeface="Calibri" panose="020F0502020204030204" pitchFamily="34" charset="0"/>
                <a:cs typeface="Calibri" panose="020F0502020204030204" pitchFamily="34" charset="0"/>
              </a:rPr>
              <a:t>BID 2019 Leipzig  | TU Darmstadt, Uni Marburg, HeFDI | Dr. Wolfgang Stille, Gerald Jagusch, Dr. Ortrun Brand |</a:t>
            </a:r>
            <a:r>
              <a:rPr lang="en-GB" sz="1000" noProof="0" dirty="0">
                <a:solidFill>
                  <a:srgbClr val="000000"/>
                </a:solidFill>
                <a:latin typeface="Calibri" charset="0"/>
                <a:cs typeface="Calibri" charset="0"/>
              </a:rPr>
              <a:t> </a:t>
            </a:r>
            <a:fld id="{C335E3E1-623D-1F46-8E5B-7F12E0B75F47}" type="slidenum">
              <a:rPr lang="en-GB" sz="1000" noProof="0" smtClean="0">
                <a:solidFill>
                  <a:srgbClr val="000000"/>
                </a:solidFill>
                <a:latin typeface="Calibri" charset="0"/>
                <a:cs typeface="Calibri" charset="0"/>
              </a:rPr>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t>‹Nr.›</a:t>
            </a:fld>
            <a:r>
              <a:rPr lang="en-GB" sz="1000" noProof="0" dirty="0">
                <a:solidFill>
                  <a:srgbClr val="000000"/>
                </a:solidFill>
                <a:latin typeface="Calibri" charset="0"/>
                <a:cs typeface="Calibri" charset="0"/>
              </a:rPr>
              <a:t> </a:t>
            </a:r>
          </a:p>
          <a:p>
            <a:pPr marL="0">
              <a:buFont typeface="Times New Roman" charset="0"/>
              <a:buNone/>
              <a:defRPr/>
            </a:pPr>
            <a:endParaRPr lang="de-DE" sz="1000" dirty="0">
              <a:solidFill>
                <a:schemeClr val="tx1"/>
              </a:solidFill>
              <a:latin typeface="Calibri" panose="020F0502020204030204" pitchFamily="34" charset="0"/>
              <a:cs typeface="Calibri" panose="020F0502020204030204" pitchFamily="34" charset="0"/>
            </a:endParaRPr>
          </a:p>
        </p:txBody>
      </p:sp>
      <p:pic>
        <p:nvPicPr>
          <p:cNvPr id="14" name="Grafik 13">
            <a:extLst>
              <a:ext uri="{FF2B5EF4-FFF2-40B4-BE49-F238E27FC236}">
                <a16:creationId xmlns:a16="http://schemas.microsoft.com/office/drawing/2014/main" id="{1B247FF6-474E-BF42-A961-81B4DA2258B0}"/>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7524328" y="6294356"/>
            <a:ext cx="771067" cy="516439"/>
          </a:xfrm>
          <a:prstGeom prst="rect">
            <a:avLst/>
          </a:prstGeom>
        </p:spPr>
      </p:pic>
      <p:pic>
        <p:nvPicPr>
          <p:cNvPr id="15" name="Grafik 4">
            <a:extLst>
              <a:ext uri="{FF2B5EF4-FFF2-40B4-BE49-F238E27FC236}">
                <a16:creationId xmlns:a16="http://schemas.microsoft.com/office/drawing/2014/main" id="{61D22B1D-3076-0C44-8B4D-C42D1D887AA0}"/>
              </a:ext>
            </a:extLst>
          </p:cNvPr>
          <p:cNvPicPr>
            <a:picLocks noGrp="1" noChangeAspect="1"/>
          </p:cNvPicPr>
          <p:nvPr userDrawn="1"/>
        </p:nvPicPr>
        <p:blipFill>
          <a:blip r:embed="rId17"/>
          <a:stretch/>
        </p:blipFill>
        <p:spPr bwMode="auto">
          <a:xfrm>
            <a:off x="8316409" y="6466068"/>
            <a:ext cx="553534" cy="198892"/>
          </a:xfrm>
          <a:prstGeom prst="rect">
            <a:avLst/>
          </a:prstGeom>
          <a:noFill/>
        </p:spPr>
      </p:pic>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Lst>
  <p:hf sldNum="0" hdr="0" dt="0"/>
  <p:txStyles>
    <p:titleStyle>
      <a:lvl1pPr algn="l" defTabSz="449263" rtl="0" eaLnBrk="0" fontAlgn="base" hangingPunct="0">
        <a:spcBef>
          <a:spcPct val="0"/>
        </a:spcBef>
        <a:spcAft>
          <a:spcPct val="0"/>
        </a:spcAft>
        <a:buClr>
          <a:srgbClr val="000000"/>
        </a:buClr>
        <a:buSzPct val="100000"/>
        <a:buFont typeface="Times New Roman" charset="0"/>
        <a:defRPr sz="2800" b="1">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charset="0"/>
        <a:defRPr sz="2800" b="1">
          <a:solidFill>
            <a:srgbClr val="000000"/>
          </a:solidFill>
          <a:latin typeface="Verdana" charset="0"/>
          <a:ea typeface="ＭＳ Ｐゴシック" charset="0"/>
          <a:cs typeface="Lucida Sans Unicode" charset="0"/>
        </a:defRPr>
      </a:lvl2pPr>
      <a:lvl3pPr algn="l" defTabSz="449263" rtl="0" eaLnBrk="0" fontAlgn="base" hangingPunct="0">
        <a:spcBef>
          <a:spcPct val="0"/>
        </a:spcBef>
        <a:spcAft>
          <a:spcPct val="0"/>
        </a:spcAft>
        <a:buClr>
          <a:srgbClr val="000000"/>
        </a:buClr>
        <a:buSzPct val="100000"/>
        <a:buFont typeface="Times New Roman" charset="0"/>
        <a:defRPr sz="2800" b="1">
          <a:solidFill>
            <a:srgbClr val="000000"/>
          </a:solidFill>
          <a:latin typeface="Verdana" charset="0"/>
          <a:ea typeface="ＭＳ Ｐゴシック" charset="0"/>
          <a:cs typeface="Lucida Sans Unicode" charset="0"/>
        </a:defRPr>
      </a:lvl3pPr>
      <a:lvl4pPr algn="l" defTabSz="449263" rtl="0" eaLnBrk="0" fontAlgn="base" hangingPunct="0">
        <a:spcBef>
          <a:spcPct val="0"/>
        </a:spcBef>
        <a:spcAft>
          <a:spcPct val="0"/>
        </a:spcAft>
        <a:buClr>
          <a:srgbClr val="000000"/>
        </a:buClr>
        <a:buSzPct val="100000"/>
        <a:buFont typeface="Times New Roman" charset="0"/>
        <a:defRPr sz="2800" b="1">
          <a:solidFill>
            <a:srgbClr val="000000"/>
          </a:solidFill>
          <a:latin typeface="Verdana" charset="0"/>
          <a:ea typeface="ＭＳ Ｐゴシック" charset="0"/>
          <a:cs typeface="Lucida Sans Unicode" charset="0"/>
        </a:defRPr>
      </a:lvl4pPr>
      <a:lvl5pPr algn="l" defTabSz="449263" rtl="0" eaLnBrk="0" fontAlgn="base" hangingPunct="0">
        <a:spcBef>
          <a:spcPct val="0"/>
        </a:spcBef>
        <a:spcAft>
          <a:spcPct val="0"/>
        </a:spcAft>
        <a:buClr>
          <a:srgbClr val="000000"/>
        </a:buClr>
        <a:buSzPct val="100000"/>
        <a:buFont typeface="Times New Roman" charset="0"/>
        <a:defRPr sz="2800" b="1">
          <a:solidFill>
            <a:srgbClr val="000000"/>
          </a:solidFill>
          <a:latin typeface="Verdana" charset="0"/>
          <a:ea typeface="ＭＳ Ｐゴシック" charset="0"/>
          <a:cs typeface="Lucida Sans Unicode" charset="0"/>
        </a:defRPr>
      </a:lvl5pPr>
      <a:lvl6pPr marL="2514600" indent="-228600" algn="l" defTabSz="449263" rtl="0" eaLnBrk="0" fontAlgn="base" hangingPunct="0">
        <a:spcBef>
          <a:spcPct val="0"/>
        </a:spcBef>
        <a:spcAft>
          <a:spcPct val="0"/>
        </a:spcAft>
        <a:buClr>
          <a:srgbClr val="000000"/>
        </a:buClr>
        <a:buSzPct val="100000"/>
        <a:buFont typeface="Times New Roman" charset="0"/>
        <a:defRPr sz="2800" b="1">
          <a:solidFill>
            <a:srgbClr val="000000"/>
          </a:solidFill>
          <a:latin typeface="Verdana" charset="0"/>
          <a:ea typeface="ＭＳ Ｐゴシック" charset="0"/>
          <a:cs typeface="Lucida Sans Unicode" charset="0"/>
        </a:defRPr>
      </a:lvl6pPr>
      <a:lvl7pPr marL="2971800" indent="-228600" algn="l" defTabSz="449263" rtl="0" eaLnBrk="0" fontAlgn="base" hangingPunct="0">
        <a:spcBef>
          <a:spcPct val="0"/>
        </a:spcBef>
        <a:spcAft>
          <a:spcPct val="0"/>
        </a:spcAft>
        <a:buClr>
          <a:srgbClr val="000000"/>
        </a:buClr>
        <a:buSzPct val="100000"/>
        <a:buFont typeface="Times New Roman" charset="0"/>
        <a:defRPr sz="2800" b="1">
          <a:solidFill>
            <a:srgbClr val="000000"/>
          </a:solidFill>
          <a:latin typeface="Verdana" charset="0"/>
          <a:ea typeface="ＭＳ Ｐゴシック" charset="0"/>
          <a:cs typeface="Lucida Sans Unicode" charset="0"/>
        </a:defRPr>
      </a:lvl7pPr>
      <a:lvl8pPr marL="3429000" indent="-228600" algn="l" defTabSz="449263" rtl="0" eaLnBrk="0" fontAlgn="base" hangingPunct="0">
        <a:spcBef>
          <a:spcPct val="0"/>
        </a:spcBef>
        <a:spcAft>
          <a:spcPct val="0"/>
        </a:spcAft>
        <a:buClr>
          <a:srgbClr val="000000"/>
        </a:buClr>
        <a:buSzPct val="100000"/>
        <a:buFont typeface="Times New Roman" charset="0"/>
        <a:defRPr sz="2800" b="1">
          <a:solidFill>
            <a:srgbClr val="000000"/>
          </a:solidFill>
          <a:latin typeface="Verdana" charset="0"/>
          <a:ea typeface="ＭＳ Ｐゴシック" charset="0"/>
          <a:cs typeface="Lucida Sans Unicode" charset="0"/>
        </a:defRPr>
      </a:lvl8pPr>
      <a:lvl9pPr marL="3886200" indent="-228600" algn="l" defTabSz="449263" rtl="0" eaLnBrk="0" fontAlgn="base" hangingPunct="0">
        <a:spcBef>
          <a:spcPct val="0"/>
        </a:spcBef>
        <a:spcAft>
          <a:spcPct val="0"/>
        </a:spcAft>
        <a:buClr>
          <a:srgbClr val="000000"/>
        </a:buClr>
        <a:buSzPct val="100000"/>
        <a:buFont typeface="Times New Roman" charset="0"/>
        <a:defRPr sz="2800" b="1">
          <a:solidFill>
            <a:srgbClr val="000000"/>
          </a:solidFill>
          <a:latin typeface="Verdana" charset="0"/>
          <a:ea typeface="ＭＳ Ｐゴシック" charset="0"/>
          <a:cs typeface="Lucida Sans Unicode" charset="0"/>
        </a:defRPr>
      </a:lvl9pPr>
    </p:titleStyle>
    <p:bodyStyle>
      <a:lvl1pPr marL="342900" indent="-3429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1pPr>
      <a:lvl2pPr marL="742950" indent="-285750" algn="l" defTabSz="449263" rtl="0" eaLnBrk="0" fontAlgn="base" hangingPunct="0">
        <a:spcBef>
          <a:spcPts val="450"/>
        </a:spcBef>
        <a:spcAft>
          <a:spcPct val="0"/>
        </a:spcAft>
        <a:buClr>
          <a:srgbClr val="000000"/>
        </a:buClr>
        <a:buSzPct val="100000"/>
        <a:buFont typeface="Times New Roman" charset="0"/>
        <a:defRPr>
          <a:solidFill>
            <a:srgbClr val="000000"/>
          </a:solidFill>
          <a:latin typeface="+mn-lt"/>
          <a:ea typeface="+mn-ea"/>
          <a:cs typeface="+mn-cs"/>
        </a:defRPr>
      </a:lvl2pPr>
      <a:lvl3pPr marL="1143000" indent="-228600" algn="l" defTabSz="449263" rtl="0" eaLnBrk="0" fontAlgn="base" hangingPunct="0">
        <a:spcBef>
          <a:spcPts val="450"/>
        </a:spcBef>
        <a:spcAft>
          <a:spcPct val="0"/>
        </a:spcAft>
        <a:buClr>
          <a:srgbClr val="000000"/>
        </a:buClr>
        <a:buSzPct val="100000"/>
        <a:buFont typeface="Times New Roman" charset="0"/>
        <a:defRPr>
          <a:solidFill>
            <a:srgbClr val="000000"/>
          </a:solidFill>
          <a:latin typeface="+mn-lt"/>
          <a:ea typeface="+mn-ea"/>
          <a:cs typeface="+mn-cs"/>
        </a:defRPr>
      </a:lvl3pPr>
      <a:lvl4pPr marL="1600200" indent="-228600" algn="l" defTabSz="449263" rtl="0" eaLnBrk="0" fontAlgn="base" hangingPunct="0">
        <a:spcBef>
          <a:spcPts val="400"/>
        </a:spcBef>
        <a:spcAft>
          <a:spcPct val="0"/>
        </a:spcAft>
        <a:buClr>
          <a:srgbClr val="000000"/>
        </a:buClr>
        <a:buSzPct val="100000"/>
        <a:buFont typeface="Times New Roman" charset="0"/>
        <a:defRPr sz="1600">
          <a:solidFill>
            <a:srgbClr val="000000"/>
          </a:solidFill>
          <a:latin typeface="+mn-lt"/>
          <a:ea typeface="+mn-ea"/>
          <a:cs typeface="+mn-cs"/>
        </a:defRPr>
      </a:lvl4pPr>
      <a:lvl5pPr marL="2057400" indent="-228600" algn="l" defTabSz="449263" rtl="0" eaLnBrk="0" fontAlgn="base" hangingPunct="0">
        <a:spcBef>
          <a:spcPts val="400"/>
        </a:spcBef>
        <a:spcAft>
          <a:spcPct val="0"/>
        </a:spcAft>
        <a:buClr>
          <a:srgbClr val="000000"/>
        </a:buClr>
        <a:buSzPct val="100000"/>
        <a:buFont typeface="Times New Roman" charset="0"/>
        <a:defRPr sz="1600">
          <a:solidFill>
            <a:srgbClr val="000000"/>
          </a:solidFill>
          <a:latin typeface="+mn-lt"/>
          <a:ea typeface="+mn-ea"/>
          <a:cs typeface="+mn-cs"/>
        </a:defRPr>
      </a:lvl5pPr>
      <a:lvl6pPr marL="2514600" indent="-228600" algn="l" defTabSz="449263" rtl="0" eaLnBrk="0" fontAlgn="base" hangingPunct="0">
        <a:spcBef>
          <a:spcPts val="400"/>
        </a:spcBef>
        <a:spcAft>
          <a:spcPct val="0"/>
        </a:spcAft>
        <a:buClr>
          <a:srgbClr val="000000"/>
        </a:buClr>
        <a:buSzPct val="100000"/>
        <a:buFont typeface="Times New Roman" charset="0"/>
        <a:defRPr sz="1600">
          <a:solidFill>
            <a:srgbClr val="000000"/>
          </a:solidFill>
          <a:latin typeface="+mn-lt"/>
          <a:ea typeface="+mn-ea"/>
          <a:cs typeface="+mn-cs"/>
        </a:defRPr>
      </a:lvl6pPr>
      <a:lvl7pPr marL="2971800" indent="-228600" algn="l" defTabSz="449263" rtl="0" eaLnBrk="0" fontAlgn="base" hangingPunct="0">
        <a:spcBef>
          <a:spcPts val="400"/>
        </a:spcBef>
        <a:spcAft>
          <a:spcPct val="0"/>
        </a:spcAft>
        <a:buClr>
          <a:srgbClr val="000000"/>
        </a:buClr>
        <a:buSzPct val="100000"/>
        <a:buFont typeface="Times New Roman" charset="0"/>
        <a:defRPr sz="1600">
          <a:solidFill>
            <a:srgbClr val="000000"/>
          </a:solidFill>
          <a:latin typeface="+mn-lt"/>
          <a:ea typeface="+mn-ea"/>
          <a:cs typeface="+mn-cs"/>
        </a:defRPr>
      </a:lvl7pPr>
      <a:lvl8pPr marL="3429000" indent="-228600" algn="l" defTabSz="449263" rtl="0" eaLnBrk="0" fontAlgn="base" hangingPunct="0">
        <a:spcBef>
          <a:spcPts val="400"/>
        </a:spcBef>
        <a:spcAft>
          <a:spcPct val="0"/>
        </a:spcAft>
        <a:buClr>
          <a:srgbClr val="000000"/>
        </a:buClr>
        <a:buSzPct val="100000"/>
        <a:buFont typeface="Times New Roman" charset="0"/>
        <a:defRPr sz="1600">
          <a:solidFill>
            <a:srgbClr val="000000"/>
          </a:solidFill>
          <a:latin typeface="+mn-lt"/>
          <a:ea typeface="+mn-ea"/>
          <a:cs typeface="+mn-cs"/>
        </a:defRPr>
      </a:lvl8pPr>
      <a:lvl9pPr marL="3886200" indent="-228600" algn="l" defTabSz="449263" rtl="0" eaLnBrk="0" fontAlgn="base" hangingPunct="0">
        <a:spcBef>
          <a:spcPts val="400"/>
        </a:spcBef>
        <a:spcAft>
          <a:spcPct val="0"/>
        </a:spcAft>
        <a:buClr>
          <a:srgbClr val="000000"/>
        </a:buClr>
        <a:buSzPct val="100000"/>
        <a:buFont typeface="Times New Roman" charset="0"/>
        <a:defRPr sz="1600">
          <a:solidFill>
            <a:srgbClr val="000000"/>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www.dfg.de/nfdi"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nfdi4chem.de/" TargetMode="External"/><Relationship Id="rId13" Type="http://schemas.openxmlformats.org/officeDocument/2006/relationships/hyperlink" Target="https://www.nfdi4culture.de/" TargetMode="External"/><Relationship Id="rId3" Type="http://schemas.openxmlformats.org/officeDocument/2006/relationships/hyperlink" Target="http://www.nfdi4life.de/" TargetMode="External"/><Relationship Id="rId7" Type="http://schemas.openxmlformats.org/officeDocument/2006/relationships/hyperlink" Target="http://www.nfdi4earth.de/" TargetMode="External"/><Relationship Id="rId12" Type="http://schemas.openxmlformats.org/officeDocument/2006/relationships/hyperlink" Target="http://www.astro-nfdi.de/" TargetMode="External"/><Relationship Id="rId17" Type="http://schemas.openxmlformats.org/officeDocument/2006/relationships/hyperlink" Target="http://fairdi.eu/fairmat" TargetMode="External"/><Relationship Id="rId2" Type="http://schemas.openxmlformats.org/officeDocument/2006/relationships/notesSlide" Target="../notesSlides/notesSlide12.xml"/><Relationship Id="rId16" Type="http://schemas.openxmlformats.org/officeDocument/2006/relationships/hyperlink" Target="https://nfdi4ing.de/" TargetMode="External"/><Relationship Id="rId1" Type="http://schemas.openxmlformats.org/officeDocument/2006/relationships/slideLayout" Target="../slideLayouts/slideLayout12.xml"/><Relationship Id="rId6" Type="http://schemas.openxmlformats.org/officeDocument/2006/relationships/hyperlink" Target="https://www.rda-deutschland.de/intern/dateien/11_nfdi4microbiome.pdf" TargetMode="External"/><Relationship Id="rId11" Type="http://schemas.openxmlformats.org/officeDocument/2006/relationships/hyperlink" Target="https://escience.aip.de/astro-nfdi/" TargetMode="External"/><Relationship Id="rId5" Type="http://schemas.openxmlformats.org/officeDocument/2006/relationships/hyperlink" Target="https://www.rda-deutschland.de/intern/dateien/07-nfdi4health_folien.pdf" TargetMode="External"/><Relationship Id="rId15" Type="http://schemas.openxmlformats.org/officeDocument/2006/relationships/hyperlink" Target="https://www.forumx.org/" TargetMode="External"/><Relationship Id="rId10" Type="http://schemas.openxmlformats.org/officeDocument/2006/relationships/hyperlink" Target="https://www.pro-physik.de/sites/default/files/2019-02/pj3_2019_03.pdf" TargetMode="External"/><Relationship Id="rId4" Type="http://schemas.openxmlformats.org/officeDocument/2006/relationships/hyperlink" Target="http://www.nfdi4biodiversity.org/" TargetMode="External"/><Relationship Id="rId9" Type="http://schemas.openxmlformats.org/officeDocument/2006/relationships/hyperlink" Target="https://bernstein-network.de/de/nfdi" TargetMode="External"/><Relationship Id="rId14" Type="http://schemas.openxmlformats.org/officeDocument/2006/relationships/hyperlink" Target="https://www.ratswd.de/pressemitteilung/11022019"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www.fdm-bayern.org/" TargetMode="External"/><Relationship Id="rId3" Type="http://schemas.openxmlformats.org/officeDocument/2006/relationships/image" Target="../media/image8.png"/><Relationship Id="rId7" Type="http://schemas.openxmlformats.org/officeDocument/2006/relationships/hyperlink" Target="https://www.hamburg.de/openscience"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fdm-nrw.de/" TargetMode="External"/><Relationship Id="rId11" Type="http://schemas.openxmlformats.org/officeDocument/2006/relationships/image" Target="../media/image11.png"/><Relationship Id="rId5" Type="http://schemas.openxmlformats.org/officeDocument/2006/relationships/hyperlink" Target="https://www.uni-marburg.de/hefdi" TargetMode="External"/><Relationship Id="rId10" Type="http://schemas.openxmlformats.org/officeDocument/2006/relationships/image" Target="../media/image10.jpeg"/><Relationship Id="rId4" Type="http://schemas.openxmlformats.org/officeDocument/2006/relationships/hyperlink" Target="https://bwfdm.scc.kit.edu/" TargetMode="Externa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s://mwk.baden-wuerttemberg.de/de/service/presse/pressemitteilung/pid/vier-science-data-centers-in-baden-wuerttemberg/"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51520" y="404664"/>
            <a:ext cx="8189822" cy="43379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Lucida Sans Unicode"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Lucida Sans Unicode"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Lucida Sans Unicode"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Lucida Sans Unicode"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Lucida Sans Unicode"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Lucida Sans Unicode"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Lucida Sans Unicode"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Lucida Sans Unicode"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ＭＳ Ｐゴシック" charset="0"/>
                <a:cs typeface="Lucida Sans Unicode" charset="0"/>
              </a:defRPr>
            </a:lvl9pPr>
          </a:lstStyle>
          <a:p>
            <a:r>
              <a:rPr lang="de-DE" sz="2700" b="1" dirty="0">
                <a:solidFill>
                  <a:srgbClr val="000000"/>
                </a:solidFill>
                <a:latin typeface="Calibri" panose="020F0502020204030204" pitchFamily="34" charset="0"/>
                <a:ea typeface="Verdana"/>
                <a:cs typeface="Calibri" panose="020F0502020204030204" pitchFamily="34" charset="0"/>
              </a:rPr>
              <a:t>Neues  Archipel oder gemeinsame Verstetigung?</a:t>
            </a:r>
            <a:r>
              <a:rPr lang="de-DE" sz="2700" dirty="0">
                <a:solidFill>
                  <a:srgbClr val="000000"/>
                </a:solidFill>
                <a:latin typeface="Calibri" panose="020F0502020204030204" pitchFamily="34" charset="0"/>
                <a:ea typeface="Verdana"/>
                <a:cs typeface="Calibri" panose="020F0502020204030204" pitchFamily="34" charset="0"/>
              </a:rPr>
              <a:t> </a:t>
            </a:r>
            <a:br>
              <a:rPr lang="de-DE" sz="2800" dirty="0">
                <a:solidFill>
                  <a:srgbClr val="000000"/>
                </a:solidFill>
                <a:latin typeface="Calibri" panose="020F0502020204030204" pitchFamily="34" charset="0"/>
                <a:ea typeface="Verdana"/>
                <a:cs typeface="Calibri" panose="020F0502020204030204" pitchFamily="34" charset="0"/>
              </a:rPr>
            </a:br>
            <a:r>
              <a:rPr lang="de-DE" sz="2000" dirty="0">
                <a:solidFill>
                  <a:srgbClr val="000000"/>
                </a:solidFill>
                <a:latin typeface="Calibri" panose="020F0502020204030204" pitchFamily="34" charset="0"/>
                <a:ea typeface="Verdana"/>
                <a:cs typeface="Calibri" panose="020F0502020204030204" pitchFamily="34" charset="0"/>
              </a:rPr>
              <a:t>Wie Landesinitiativen zu Forschungsdatenmanagement und NFDI </a:t>
            </a:r>
          </a:p>
          <a:p>
            <a:r>
              <a:rPr lang="de-DE" sz="2000" dirty="0">
                <a:solidFill>
                  <a:srgbClr val="000000"/>
                </a:solidFill>
                <a:latin typeface="Calibri" panose="020F0502020204030204" pitchFamily="34" charset="0"/>
                <a:ea typeface="Verdana"/>
                <a:cs typeface="Calibri" panose="020F0502020204030204" pitchFamily="34" charset="0"/>
              </a:rPr>
              <a:t>verzahnt werden können - und sollten!</a:t>
            </a:r>
            <a:endParaRPr lang="de-DE" sz="2000" b="1" dirty="0">
              <a:solidFill>
                <a:schemeClr val="tx1"/>
              </a:solidFill>
              <a:latin typeface="Calibri" panose="020F0502020204030204" pitchFamily="34" charset="0"/>
              <a:cs typeface="Calibri" panose="020F0502020204030204" pitchFamily="34" charset="0"/>
            </a:endParaRPr>
          </a:p>
        </p:txBody>
      </p:sp>
      <p:pic>
        <p:nvPicPr>
          <p:cNvPr id="4098" name="Bild 3" descr="IMAG032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12775"/>
            <a:ext cx="9144000" cy="48900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feld 1">
            <a:extLst>
              <a:ext uri="{FF2B5EF4-FFF2-40B4-BE49-F238E27FC236}">
                <a16:creationId xmlns:a16="http://schemas.microsoft.com/office/drawing/2014/main" id="{AFB27DAE-D981-074A-B0B8-6BF1657DE8E0}"/>
              </a:ext>
            </a:extLst>
          </p:cNvPr>
          <p:cNvSpPr txBox="1"/>
          <p:nvPr/>
        </p:nvSpPr>
        <p:spPr>
          <a:xfrm>
            <a:off x="3759792" y="6393662"/>
            <a:ext cx="184731" cy="330732"/>
          </a:xfrm>
          <a:prstGeom prst="rect">
            <a:avLst/>
          </a:prstGeom>
          <a:noFill/>
        </p:spPr>
        <p:txBody>
          <a:bodyPr wrap="none" rtlCol="0">
            <a:spAutoFit/>
          </a:bodyPr>
          <a:lstStyle/>
          <a:p>
            <a:endParaRPr lang="de-DE" sz="1549">
              <a:solidFill>
                <a:schemeClr val="tx1"/>
              </a:solidFill>
            </a:endParaRPr>
          </a:p>
        </p:txBody>
      </p:sp>
      <p:sp>
        <p:nvSpPr>
          <p:cNvPr id="4" name="Textfeld 3">
            <a:extLst>
              <a:ext uri="{FF2B5EF4-FFF2-40B4-BE49-F238E27FC236}">
                <a16:creationId xmlns:a16="http://schemas.microsoft.com/office/drawing/2014/main" id="{7A4F50B2-62A5-2646-B361-C6053B7F498D}"/>
              </a:ext>
            </a:extLst>
          </p:cNvPr>
          <p:cNvSpPr txBox="1"/>
          <p:nvPr/>
        </p:nvSpPr>
        <p:spPr>
          <a:xfrm>
            <a:off x="473529" y="6678386"/>
            <a:ext cx="184731" cy="369332"/>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2976243585"/>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tangle 2"/>
          <p:cNvSpPr>
            <a:spLocks noGrp="1" noChangeShapeType="1"/>
          </p:cNvSpPr>
          <p:nvPr>
            <p:ph type="title"/>
          </p:nvPr>
        </p:nvSpPr>
        <p:spPr bwMode="auto">
          <a:xfrm>
            <a:off x="358774" y="488949"/>
            <a:ext cx="6877049" cy="838198"/>
          </a:xfrm>
          <a:prstGeom prst="rect">
            <a:avLst/>
          </a:prstGeom>
        </p:spPr>
        <p:txBody>
          <a:bodyPr lIns="0" tIns="0" rIns="0" bIns="0" anchor="ctr" anchorCtr="0"/>
          <a:lstStyle>
            <a:lvl1pPr marL="0" indent="0" algn="l" defTabSz="914400">
              <a:lnSpc>
                <a:spcPct val="100000"/>
              </a:lnSpc>
              <a:buNone/>
              <a:defRPr sz="2800" b="1">
                <a:solidFill>
                  <a:schemeClr val="dk1"/>
                </a:solidFill>
                <a:latin typeface="Verdana"/>
              </a:defRPr>
            </a:lvl1pPr>
            <a:lvl2pPr marL="0" indent="0" algn="l" defTabSz="914400">
              <a:lnSpc>
                <a:spcPct val="100000"/>
              </a:lnSpc>
              <a:buNone/>
              <a:defRPr sz="2800" b="1">
                <a:solidFill>
                  <a:schemeClr val="dk1"/>
                </a:solidFill>
                <a:latin typeface="Verdana"/>
              </a:defRPr>
            </a:lvl2pPr>
            <a:lvl3pPr marL="0" indent="0" algn="l" defTabSz="914400">
              <a:lnSpc>
                <a:spcPct val="100000"/>
              </a:lnSpc>
              <a:buNone/>
              <a:defRPr sz="2800" b="1">
                <a:solidFill>
                  <a:schemeClr val="dk1"/>
                </a:solidFill>
                <a:latin typeface="Verdana"/>
              </a:defRPr>
            </a:lvl3pPr>
            <a:lvl4pPr marL="0" indent="0" algn="l" defTabSz="914400">
              <a:lnSpc>
                <a:spcPct val="100000"/>
              </a:lnSpc>
              <a:buNone/>
              <a:defRPr sz="2800" b="1">
                <a:solidFill>
                  <a:schemeClr val="dk1"/>
                </a:solidFill>
                <a:latin typeface="Verdana"/>
              </a:defRPr>
            </a:lvl4pPr>
            <a:lvl5pPr marL="0" indent="0" algn="l" defTabSz="914400">
              <a:lnSpc>
                <a:spcPct val="100000"/>
              </a:lnSpc>
              <a:buNone/>
              <a:defRPr sz="2800" b="1">
                <a:solidFill>
                  <a:schemeClr val="dk1"/>
                </a:solidFill>
                <a:latin typeface="Verdana"/>
              </a:defRPr>
            </a:lvl5pPr>
          </a:lstStyle>
          <a:p>
            <a:pPr>
              <a:defRPr/>
            </a:pPr>
            <a:r>
              <a:rPr lang="de-DE" b="0" dirty="0">
                <a:solidFill>
                  <a:srgbClr val="000000"/>
                </a:solidFill>
                <a:latin typeface="+mn-lt"/>
                <a:ea typeface="Calibri"/>
                <a:cs typeface="Calibri"/>
              </a:rPr>
              <a:t>Forderungen des RfII &amp; die Praxis</a:t>
            </a:r>
            <a:endParaRPr dirty="0">
              <a:latin typeface="+mn-lt"/>
            </a:endParaRPr>
          </a:p>
        </p:txBody>
      </p:sp>
      <p:sp>
        <p:nvSpPr>
          <p:cNvPr id="6" name="Rectangle 3"/>
          <p:cNvSpPr>
            <a:spLocks noGrp="1" noChangeShapeType="1"/>
          </p:cNvSpPr>
          <p:nvPr>
            <p:ph type="body"/>
          </p:nvPr>
        </p:nvSpPr>
        <p:spPr bwMode="auto">
          <a:xfrm>
            <a:off x="250824" y="1592262"/>
            <a:ext cx="4502149" cy="4500561"/>
          </a:xfrm>
          <a:prstGeom prst="rect">
            <a:avLst/>
          </a:prstGeom>
        </p:spPr>
        <p:txBody>
          <a:bodyPr lIns="91440" tIns="45720" rIns="91440" bIns="45720" anchor="t"/>
          <a:lstStyle>
            <a:lvl1pPr marL="179386" indent="0" algn="l" defTabSz="914400">
              <a:lnSpc>
                <a:spcPct val="100000"/>
              </a:lnSpc>
              <a:spcBef>
                <a:spcPts val="0"/>
              </a:spcBef>
              <a:buChar char="§"/>
              <a:defRPr sz="1800">
                <a:solidFill>
                  <a:schemeClr val="dk1"/>
                </a:solidFill>
                <a:latin typeface="Verdana"/>
              </a:defRPr>
            </a:lvl1pPr>
            <a:lvl2pPr marL="349249" indent="180974" algn="l" defTabSz="914400">
              <a:lnSpc>
                <a:spcPct val="100000"/>
              </a:lnSpc>
              <a:spcBef>
                <a:spcPts val="0"/>
              </a:spcBef>
              <a:buChar char="§"/>
              <a:defRPr sz="1600">
                <a:solidFill>
                  <a:schemeClr val="dk1"/>
                </a:solidFill>
                <a:latin typeface="Verdana"/>
              </a:defRPr>
            </a:lvl2pPr>
            <a:lvl3pPr marL="538161" indent="350836" algn="l" defTabSz="914400">
              <a:lnSpc>
                <a:spcPct val="100000"/>
              </a:lnSpc>
              <a:spcBef>
                <a:spcPts val="0"/>
              </a:spcBef>
              <a:buChar char="§"/>
              <a:defRPr sz="1600">
                <a:solidFill>
                  <a:schemeClr val="dk1"/>
                </a:solidFill>
                <a:latin typeface="Verdana"/>
              </a:defRPr>
            </a:lvl3pPr>
            <a:lvl4pPr marL="717549" indent="544511" algn="l" defTabSz="914400">
              <a:lnSpc>
                <a:spcPct val="100000"/>
              </a:lnSpc>
              <a:spcBef>
                <a:spcPts val="0"/>
              </a:spcBef>
              <a:buChar char="§"/>
              <a:defRPr sz="1400">
                <a:solidFill>
                  <a:schemeClr val="dk1"/>
                </a:solidFill>
                <a:latin typeface="Verdana"/>
              </a:defRPr>
            </a:lvl4pPr>
            <a:lvl5pPr marL="908049" indent="719136" algn="l" defTabSz="914400">
              <a:lnSpc>
                <a:spcPct val="100000"/>
              </a:lnSpc>
              <a:spcBef>
                <a:spcPts val="0"/>
              </a:spcBef>
              <a:buChar char="§"/>
              <a:defRPr sz="1400">
                <a:solidFill>
                  <a:schemeClr val="dk1"/>
                </a:solidFill>
                <a:latin typeface="Verdana"/>
              </a:defRPr>
            </a:lvl5pPr>
            <a:lvl6pPr>
              <a:defRPr lang="de-DE" sz="1800">
                <a:latin typeface="Arial"/>
              </a:defRPr>
            </a:lvl6pPr>
            <a:lvl7pPr>
              <a:defRPr lang="de-DE" sz="1800">
                <a:latin typeface="Arial"/>
              </a:defRPr>
            </a:lvl7pPr>
            <a:lvl8pPr>
              <a:defRPr lang="de-DE" sz="1800">
                <a:latin typeface="Arial"/>
              </a:defRPr>
            </a:lvl8pPr>
            <a:lvl9pPr>
              <a:defRPr lang="de-DE" sz="1800">
                <a:latin typeface="Arial"/>
              </a:defRPr>
            </a:lvl9pPr>
          </a:lstStyle>
          <a:p>
            <a:pPr marL="179386" indent="0">
              <a:buNone/>
              <a:defRPr/>
            </a:pPr>
            <a:endParaRPr lang="de-DE" sz="1800" b="0" i="0" u="none" strike="noStrike" cap="none" spc="0" dirty="0">
              <a:solidFill>
                <a:schemeClr val="dk1"/>
              </a:solidFill>
              <a:latin typeface="Verdana"/>
              <a:ea typeface="Verdana"/>
              <a:cs typeface="Verdana"/>
            </a:endParaRPr>
          </a:p>
          <a:p>
            <a:pPr marL="179386" indent="0">
              <a:buNone/>
              <a:defRPr/>
            </a:pPr>
            <a:endParaRPr lang="de-DE" sz="1800" b="0" i="0" u="none" strike="noStrike" cap="none" spc="0" dirty="0">
              <a:solidFill>
                <a:schemeClr val="dk1"/>
              </a:solidFill>
              <a:latin typeface="Verdana"/>
              <a:ea typeface="Verdana"/>
              <a:cs typeface="Verdana"/>
            </a:endParaRPr>
          </a:p>
          <a:p>
            <a:pPr marL="179386" indent="0">
              <a:buNone/>
              <a:defRPr/>
            </a:pPr>
            <a:endParaRPr lang="de-DE" sz="1800" b="0" i="0" u="none" strike="noStrike" cap="none" spc="0" dirty="0">
              <a:solidFill>
                <a:schemeClr val="dk1"/>
              </a:solidFill>
              <a:latin typeface="Verdana"/>
              <a:ea typeface="Verdana"/>
              <a:cs typeface="Verdana"/>
            </a:endParaRPr>
          </a:p>
          <a:p>
            <a:pPr marL="179386" indent="0">
              <a:buNone/>
              <a:defRPr/>
            </a:pPr>
            <a:endParaRPr dirty="0"/>
          </a:p>
        </p:txBody>
      </p:sp>
      <p:graphicFrame>
        <p:nvGraphicFramePr>
          <p:cNvPr id="9" name="Diagramm 8"/>
          <p:cNvGraphicFramePr/>
          <p:nvPr>
            <p:extLst>
              <p:ext uri="{D42A27DB-BD31-4B8C-83A1-F6EECF244321}">
                <p14:modId xmlns:p14="http://schemas.microsoft.com/office/powerpoint/2010/main" val="4216377175"/>
              </p:ext>
            </p:extLst>
          </p:nvPr>
        </p:nvGraphicFramePr>
        <p:xfrm>
          <a:off x="250824" y="3703761"/>
          <a:ext cx="8641656" cy="23890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m 3"/>
          <p:cNvGraphicFramePr/>
          <p:nvPr>
            <p:extLst>
              <p:ext uri="{D42A27DB-BD31-4B8C-83A1-F6EECF244321}">
                <p14:modId xmlns:p14="http://schemas.microsoft.com/office/powerpoint/2010/main" val="1668501579"/>
              </p:ext>
            </p:extLst>
          </p:nvPr>
        </p:nvGraphicFramePr>
        <p:xfrm>
          <a:off x="250824" y="1684321"/>
          <a:ext cx="8641656" cy="17543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51767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632" y="2492896"/>
            <a:ext cx="8471122" cy="3744416"/>
          </a:xfrm>
          <a:prstGeom prst="rect">
            <a:avLst/>
          </a:prstGeom>
        </p:spPr>
      </p:pic>
      <p:sp>
        <p:nvSpPr>
          <p:cNvPr id="8" name="Rectangle 2"/>
          <p:cNvSpPr txBox="1">
            <a:spLocks noChangeShapeType="1"/>
          </p:cNvSpPr>
          <p:nvPr/>
        </p:nvSpPr>
        <p:spPr bwMode="auto">
          <a:xfrm>
            <a:off x="358774" y="488949"/>
            <a:ext cx="6877049" cy="838198"/>
          </a:xfrm>
          <a:prstGeom prst="rect">
            <a:avLst/>
          </a:prstGeom>
          <a:noFill/>
        </p:spPr>
        <p:txBody>
          <a:bodyPr lIns="0" tIns="0" rIns="0" bIns="0" anchor="ctr" anchorCtr="0"/>
          <a:lstStyle>
            <a:lvl1pPr marL="0" indent="0" algn="l" defTabSz="914400">
              <a:lnSpc>
                <a:spcPct val="100000"/>
              </a:lnSpc>
              <a:buNone/>
              <a:defRPr lang="de-DE" sz="2800" b="1">
                <a:solidFill>
                  <a:schemeClr val="dk1"/>
                </a:solidFill>
                <a:latin typeface="Verdana"/>
              </a:defRPr>
            </a:lvl1pPr>
            <a:lvl2pPr marL="0" indent="0" algn="l" defTabSz="914400">
              <a:lnSpc>
                <a:spcPct val="100000"/>
              </a:lnSpc>
              <a:buNone/>
              <a:defRPr lang="de-DE" sz="2800" b="1">
                <a:solidFill>
                  <a:schemeClr val="dk1"/>
                </a:solidFill>
                <a:latin typeface="Verdana"/>
              </a:defRPr>
            </a:lvl2pPr>
            <a:lvl3pPr marL="0" indent="0" algn="l" defTabSz="914400">
              <a:lnSpc>
                <a:spcPct val="100000"/>
              </a:lnSpc>
              <a:buNone/>
              <a:defRPr lang="de-DE" sz="2800" b="1">
                <a:solidFill>
                  <a:schemeClr val="dk1"/>
                </a:solidFill>
                <a:latin typeface="Verdana"/>
              </a:defRPr>
            </a:lvl3pPr>
            <a:lvl4pPr marL="0" indent="0" algn="l" defTabSz="914400">
              <a:lnSpc>
                <a:spcPct val="100000"/>
              </a:lnSpc>
              <a:buNone/>
              <a:defRPr lang="de-DE" sz="2800" b="1">
                <a:solidFill>
                  <a:schemeClr val="dk1"/>
                </a:solidFill>
                <a:latin typeface="Verdana"/>
              </a:defRPr>
            </a:lvl4pPr>
            <a:lvl5pPr marL="0" indent="0" algn="l" defTabSz="914400">
              <a:lnSpc>
                <a:spcPct val="100000"/>
              </a:lnSpc>
              <a:buNone/>
              <a:defRPr lang="de-DE" sz="2800" b="1">
                <a:solidFill>
                  <a:schemeClr val="dk1"/>
                </a:solidFill>
                <a:latin typeface="Verdana"/>
              </a:defRPr>
            </a:lvl5pPr>
            <a:lvl6pPr>
              <a:defRPr lang="de-DE" sz="1800">
                <a:latin typeface="Arial"/>
              </a:defRPr>
            </a:lvl6pPr>
            <a:lvl7pPr>
              <a:defRPr lang="de-DE" sz="1800">
                <a:latin typeface="Arial"/>
              </a:defRPr>
            </a:lvl7pPr>
            <a:lvl8pPr>
              <a:defRPr lang="de-DE" sz="1800">
                <a:latin typeface="Arial"/>
              </a:defRPr>
            </a:lvl8pPr>
            <a:lvl9pPr>
              <a:defRPr lang="de-DE" sz="1800">
                <a:latin typeface="Arial"/>
              </a:defRPr>
            </a:lvl9pPr>
          </a:lstStyle>
          <a:p>
            <a:pPr>
              <a:defRPr/>
            </a:pPr>
            <a:r>
              <a:rPr lang="de-DE" b="0" dirty="0">
                <a:solidFill>
                  <a:srgbClr val="000000"/>
                </a:solidFill>
                <a:latin typeface="Calibri"/>
                <a:ea typeface="Calibri"/>
                <a:cs typeface="Calibri"/>
              </a:rPr>
              <a:t>NFDI - Zeitfahrplan der 1. Förderrunde</a:t>
            </a:r>
            <a:endParaRPr lang="de-DE" dirty="0"/>
          </a:p>
        </p:txBody>
      </p:sp>
      <p:sp>
        <p:nvSpPr>
          <p:cNvPr id="6" name="Rechteck 5"/>
          <p:cNvSpPr/>
          <p:nvPr/>
        </p:nvSpPr>
        <p:spPr>
          <a:xfrm>
            <a:off x="368632" y="1556792"/>
            <a:ext cx="7587744" cy="584775"/>
          </a:xfrm>
          <a:prstGeom prst="rect">
            <a:avLst/>
          </a:prstGeom>
        </p:spPr>
        <p:txBody>
          <a:bodyPr wrap="square">
            <a:spAutoFit/>
          </a:bodyPr>
          <a:lstStyle/>
          <a:p>
            <a:pPr marL="285750" indent="-285750">
              <a:buFont typeface="Arial" panose="020B0604020202020204" pitchFamily="34" charset="0"/>
              <a:buChar char="•"/>
            </a:pPr>
            <a:r>
              <a:rPr lang="de-DE" sz="1600" dirty="0">
                <a:solidFill>
                  <a:schemeClr val="tx1"/>
                </a:solidFill>
                <a:latin typeface="Calibri" panose="020F0502020204030204" pitchFamily="34" charset="0"/>
              </a:rPr>
              <a:t>DFG führt Verfahren durch: </a:t>
            </a:r>
            <a:r>
              <a:rPr lang="de-DE" sz="1600" dirty="0">
                <a:solidFill>
                  <a:schemeClr val="tx1"/>
                </a:solidFill>
                <a:latin typeface="Calibri" panose="020F0502020204030204" pitchFamily="34" charset="0"/>
                <a:hlinkClick r:id="rId4">
                  <a:extLst>
                    <a:ext uri="{A12FA001-AC4F-418D-AE19-62706E023703}">
                      <ahyp:hlinkClr xmlns:ahyp="http://schemas.microsoft.com/office/drawing/2018/hyperlinkcolor" val="tx"/>
                    </a:ext>
                  </a:extLst>
                </a:hlinkClick>
              </a:rPr>
              <a:t>http://www.dfg.de/nfdi</a:t>
            </a:r>
            <a:endParaRPr lang="de-DE" sz="1600" dirty="0">
              <a:solidFill>
                <a:schemeClr val="tx1"/>
              </a:solidFill>
              <a:latin typeface="Calibri" panose="020F0502020204030204" pitchFamily="34" charset="0"/>
            </a:endParaRPr>
          </a:p>
          <a:p>
            <a:pPr marL="285750" indent="-285750">
              <a:buFont typeface="Arial" panose="020B0604020202020204" pitchFamily="34" charset="0"/>
              <a:buChar char="•"/>
            </a:pPr>
            <a:r>
              <a:rPr lang="de-DE" sz="1600" dirty="0">
                <a:solidFill>
                  <a:schemeClr val="tx1"/>
                </a:solidFill>
                <a:latin typeface="Calibri" panose="020F0502020204030204" pitchFamily="34" charset="0"/>
              </a:rPr>
              <a:t>Kooperation (statt Konkurrenz!) der Konsortien von Anfang an</a:t>
            </a:r>
          </a:p>
        </p:txBody>
      </p:sp>
    </p:spTree>
    <p:extLst>
      <p:ext uri="{BB962C8B-B14F-4D97-AF65-F5344CB8AC3E}">
        <p14:creationId xmlns:p14="http://schemas.microsoft.com/office/powerpoint/2010/main" val="3213030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826F454-8A57-AF4E-BC30-B9AFA68A003C}"/>
              </a:ext>
            </a:extLst>
          </p:cNvPr>
          <p:cNvSpPr>
            <a:spLocks noGrp="1"/>
          </p:cNvSpPr>
          <p:nvPr>
            <p:ph type="body" sz="quarter" idx="18"/>
          </p:nvPr>
        </p:nvSpPr>
        <p:spPr>
          <a:xfrm>
            <a:off x="251520" y="1587654"/>
            <a:ext cx="8784976" cy="4536504"/>
          </a:xfrm>
        </p:spPr>
        <p:txBody>
          <a:bodyPr numCol="2"/>
          <a:lstStyle/>
          <a:p>
            <a:pPr marL="0" lvl="0" indent="0">
              <a:spcBef>
                <a:spcPts val="0"/>
              </a:spcBef>
              <a:buNone/>
            </a:pPr>
            <a:r>
              <a:rPr lang="de-DE" sz="1300" b="1" dirty="0">
                <a:latin typeface="Calibri" panose="020F0502020204030204" pitchFamily="34" charset="0"/>
              </a:rPr>
              <a:t>Lebenswissenschaften</a:t>
            </a:r>
          </a:p>
          <a:p>
            <a:pPr>
              <a:spcBef>
                <a:spcPts val="0"/>
              </a:spcBef>
              <a:buFont typeface="Arial" panose="020B0604020202020204" pitchFamily="34" charset="0"/>
              <a:buChar char="•"/>
            </a:pPr>
            <a:r>
              <a:rPr lang="de-DE" sz="1300" dirty="0">
                <a:latin typeface="Calibri" panose="020F0502020204030204" pitchFamily="34" charset="0"/>
              </a:rPr>
              <a:t>NFDI4Life (</a:t>
            </a:r>
            <a:r>
              <a:rPr lang="de-DE" sz="1300" dirty="0">
                <a:latin typeface="Calibri" panose="020F0502020204030204" pitchFamily="34" charset="0"/>
                <a:hlinkClick r:id="rId3"/>
              </a:rPr>
              <a:t>www.nfdi4life.de</a:t>
            </a:r>
            <a:r>
              <a:rPr lang="de-DE" sz="1300" dirty="0">
                <a:latin typeface="Calibri" panose="020F0502020204030204" pitchFamily="34" charset="0"/>
              </a:rPr>
              <a:t>)</a:t>
            </a:r>
          </a:p>
          <a:p>
            <a:pPr>
              <a:spcBef>
                <a:spcPts val="0"/>
              </a:spcBef>
              <a:buFont typeface="Arial" panose="020B0604020202020204" pitchFamily="34" charset="0"/>
              <a:buChar char="•"/>
            </a:pPr>
            <a:r>
              <a:rPr lang="de-DE" sz="1300" dirty="0">
                <a:latin typeface="Calibri" panose="020F0502020204030204" pitchFamily="34" charset="0"/>
              </a:rPr>
              <a:t>NFDI4BioDiversity (</a:t>
            </a:r>
            <a:r>
              <a:rPr lang="de-DE" sz="1300" u="sng" dirty="0">
                <a:latin typeface="Calibri" panose="020F0502020204030204" pitchFamily="34" charset="0"/>
                <a:hlinkClick r:id="rId4"/>
              </a:rPr>
              <a:t>http://www.nfdi4biodiversity.org</a:t>
            </a:r>
            <a:r>
              <a:rPr lang="de-DE" sz="1300" dirty="0">
                <a:latin typeface="Calibri" panose="020F0502020204030204" pitchFamily="34" charset="0"/>
              </a:rPr>
              <a:t>)</a:t>
            </a:r>
          </a:p>
          <a:p>
            <a:pPr>
              <a:spcBef>
                <a:spcPts val="0"/>
              </a:spcBef>
              <a:buFont typeface="Arial" panose="020B0604020202020204" pitchFamily="34" charset="0"/>
              <a:buChar char="•"/>
            </a:pPr>
            <a:r>
              <a:rPr lang="de-DE" sz="1300" dirty="0">
                <a:latin typeface="Calibri" panose="020F0502020204030204" pitchFamily="34" charset="0"/>
              </a:rPr>
              <a:t>NFDI4Health (</a:t>
            </a:r>
            <a:r>
              <a:rPr lang="de-DE" sz="1300" dirty="0">
                <a:latin typeface="Calibri" panose="020F0502020204030204" pitchFamily="34" charset="0"/>
                <a:hlinkClick r:id="rId5"/>
              </a:rPr>
              <a:t>https://www.rda-deutschland.de/intern/dateien/07-nfdi4health_folien.pdf</a:t>
            </a:r>
            <a:r>
              <a:rPr lang="de-DE" sz="1300" dirty="0">
                <a:latin typeface="Calibri" panose="020F0502020204030204" pitchFamily="34" charset="0"/>
              </a:rPr>
              <a:t>)</a:t>
            </a:r>
          </a:p>
          <a:p>
            <a:pPr>
              <a:spcBef>
                <a:spcPts val="0"/>
              </a:spcBef>
              <a:buFont typeface="Arial" panose="020B0604020202020204" pitchFamily="34" charset="0"/>
              <a:buChar char="•"/>
            </a:pPr>
            <a:r>
              <a:rPr lang="de-DE" sz="1300" dirty="0">
                <a:latin typeface="Calibri" panose="020F0502020204030204" pitchFamily="34" charset="0"/>
              </a:rPr>
              <a:t>NFDI4Microbiome (</a:t>
            </a:r>
            <a:r>
              <a:rPr lang="de-DE" sz="1300" dirty="0">
                <a:latin typeface="Calibri" panose="020F0502020204030204" pitchFamily="34" charset="0"/>
                <a:hlinkClick r:id="rId6"/>
              </a:rPr>
              <a:t>https://www.rda-deutschland.de/intern/dateien/11_nfdi4microbiome.pdf</a:t>
            </a:r>
            <a:r>
              <a:rPr lang="de-DE" sz="1300" dirty="0">
                <a:latin typeface="Calibri" panose="020F0502020204030204" pitchFamily="34" charset="0"/>
              </a:rPr>
              <a:t>)</a:t>
            </a:r>
          </a:p>
          <a:p>
            <a:pPr>
              <a:spcBef>
                <a:spcPts val="0"/>
              </a:spcBef>
              <a:buFont typeface="Arial" panose="020B0604020202020204" pitchFamily="34" charset="0"/>
              <a:buChar char="•"/>
            </a:pPr>
            <a:r>
              <a:rPr lang="de-DE" sz="1300" dirty="0">
                <a:latin typeface="Calibri" panose="020F0502020204030204" pitchFamily="34" charset="0"/>
              </a:rPr>
              <a:t>Psychologie (initiiert vom Leibniz-Zentrum für Psychologische Information und Dokumentation - ZPID)</a:t>
            </a:r>
          </a:p>
          <a:p>
            <a:pPr marL="0" lvl="0" indent="0">
              <a:spcBef>
                <a:spcPts val="0"/>
              </a:spcBef>
              <a:buNone/>
            </a:pPr>
            <a:endParaRPr lang="de-DE" sz="1300" dirty="0">
              <a:latin typeface="Calibri" panose="020F0502020204030204" pitchFamily="34" charset="0"/>
            </a:endParaRPr>
          </a:p>
          <a:p>
            <a:pPr marL="0" lvl="0" indent="0">
              <a:spcBef>
                <a:spcPts val="0"/>
              </a:spcBef>
              <a:buNone/>
            </a:pPr>
            <a:r>
              <a:rPr lang="de-DE" sz="1300" b="1" dirty="0">
                <a:latin typeface="Calibri" panose="020F0502020204030204" pitchFamily="34" charset="0"/>
              </a:rPr>
              <a:t>Naturwissenschaften</a:t>
            </a:r>
          </a:p>
          <a:p>
            <a:pPr>
              <a:spcBef>
                <a:spcPts val="0"/>
              </a:spcBef>
              <a:buFont typeface="Arial" panose="020B0604020202020204" pitchFamily="34" charset="0"/>
              <a:buChar char="•"/>
            </a:pPr>
            <a:r>
              <a:rPr lang="de-DE" sz="1300" dirty="0">
                <a:latin typeface="Calibri" panose="020F0502020204030204" pitchFamily="34" charset="0"/>
              </a:rPr>
              <a:t>NFDI4Earth (</a:t>
            </a:r>
            <a:r>
              <a:rPr lang="de-DE" sz="1300" dirty="0">
                <a:latin typeface="Calibri" panose="020F0502020204030204" pitchFamily="34" charset="0"/>
                <a:hlinkClick r:id="rId7"/>
              </a:rPr>
              <a:t>www.nfdi4earth.de</a:t>
            </a:r>
            <a:r>
              <a:rPr lang="de-DE" sz="1300" dirty="0">
                <a:latin typeface="Calibri" panose="020F0502020204030204" pitchFamily="34" charset="0"/>
              </a:rPr>
              <a:t>)</a:t>
            </a:r>
          </a:p>
          <a:p>
            <a:pPr>
              <a:spcBef>
                <a:spcPts val="0"/>
              </a:spcBef>
              <a:buFont typeface="Arial" panose="020B0604020202020204" pitchFamily="34" charset="0"/>
              <a:buChar char="•"/>
            </a:pPr>
            <a:r>
              <a:rPr lang="de-DE" sz="1300" dirty="0">
                <a:latin typeface="Calibri" panose="020F0502020204030204" pitchFamily="34" charset="0"/>
              </a:rPr>
              <a:t>NFDI4Chem (</a:t>
            </a:r>
            <a:r>
              <a:rPr lang="de-DE" sz="1300" dirty="0">
                <a:latin typeface="Calibri" panose="020F0502020204030204" pitchFamily="34" charset="0"/>
                <a:hlinkClick r:id="rId8"/>
              </a:rPr>
              <a:t>https://www.nfdi4chem.de</a:t>
            </a:r>
            <a:r>
              <a:rPr lang="de-DE" sz="1300" dirty="0">
                <a:latin typeface="Calibri" panose="020F0502020204030204" pitchFamily="34" charset="0"/>
              </a:rPr>
              <a:t>)</a:t>
            </a:r>
          </a:p>
          <a:p>
            <a:pPr>
              <a:spcBef>
                <a:spcPts val="0"/>
              </a:spcBef>
              <a:buFont typeface="Arial" panose="020B0604020202020204" pitchFamily="34" charset="0"/>
              <a:buChar char="•"/>
            </a:pPr>
            <a:r>
              <a:rPr lang="de-DE" sz="1300" dirty="0">
                <a:latin typeface="Calibri" panose="020F0502020204030204" pitchFamily="34" charset="0"/>
              </a:rPr>
              <a:t>NFDI4Catalysis</a:t>
            </a:r>
          </a:p>
          <a:p>
            <a:pPr>
              <a:spcBef>
                <a:spcPts val="0"/>
              </a:spcBef>
              <a:buFont typeface="Arial" panose="020B0604020202020204" pitchFamily="34" charset="0"/>
              <a:buChar char="•"/>
            </a:pPr>
            <a:r>
              <a:rPr lang="de-DE" sz="1300" dirty="0">
                <a:latin typeface="Calibri" panose="020F0502020204030204" pitchFamily="34" charset="0"/>
              </a:rPr>
              <a:t>NFDI </a:t>
            </a:r>
            <a:r>
              <a:rPr lang="de-DE" sz="1300" dirty="0" err="1">
                <a:latin typeface="Calibri" panose="020F0502020204030204" pitchFamily="34" charset="0"/>
              </a:rPr>
              <a:t>Neuroscience</a:t>
            </a:r>
            <a:r>
              <a:rPr lang="de-DE" sz="1300" dirty="0">
                <a:latin typeface="Calibri" panose="020F0502020204030204" pitchFamily="34" charset="0"/>
              </a:rPr>
              <a:t> (</a:t>
            </a:r>
            <a:r>
              <a:rPr lang="de-DE" sz="1300" dirty="0">
                <a:latin typeface="Calibri" panose="020F0502020204030204" pitchFamily="34" charset="0"/>
                <a:hlinkClick r:id="rId9"/>
              </a:rPr>
              <a:t>https://bernstein-network.de/de/nfdi</a:t>
            </a:r>
            <a:r>
              <a:rPr lang="de-DE" sz="1300" dirty="0">
                <a:latin typeface="Calibri" panose="020F0502020204030204" pitchFamily="34" charset="0"/>
              </a:rPr>
              <a:t>)</a:t>
            </a:r>
          </a:p>
          <a:p>
            <a:pPr>
              <a:spcBef>
                <a:spcPts val="0"/>
              </a:spcBef>
              <a:buFont typeface="Arial" panose="020B0604020202020204" pitchFamily="34" charset="0"/>
              <a:buChar char="•"/>
            </a:pPr>
            <a:r>
              <a:rPr lang="de-DE" sz="1300" dirty="0">
                <a:latin typeface="Calibri" panose="020F0502020204030204" pitchFamily="34" charset="0"/>
              </a:rPr>
              <a:t>NFDI4Phys (</a:t>
            </a:r>
            <a:r>
              <a:rPr lang="de-DE" sz="1300" dirty="0">
                <a:latin typeface="Calibri" panose="020F0502020204030204" pitchFamily="34" charset="0"/>
                <a:hlinkClick r:id="rId10"/>
              </a:rPr>
              <a:t>https://www.pro-physik.de/sites/default/files/2019-02/pj3_2019_03.pdf</a:t>
            </a:r>
            <a:r>
              <a:rPr lang="de-DE" sz="1300" dirty="0">
                <a:latin typeface="Calibri" panose="020F0502020204030204" pitchFamily="34" charset="0"/>
              </a:rPr>
              <a:t>)</a:t>
            </a:r>
          </a:p>
          <a:p>
            <a:pPr>
              <a:spcBef>
                <a:spcPts val="0"/>
              </a:spcBef>
              <a:buFont typeface="Arial" panose="020B0604020202020204" pitchFamily="34" charset="0"/>
              <a:buChar char="•"/>
            </a:pPr>
            <a:r>
              <a:rPr lang="de-DE" sz="1300" dirty="0" err="1">
                <a:latin typeface="Calibri" panose="020F0502020204030204" pitchFamily="34" charset="0"/>
              </a:rPr>
              <a:t>Astro</a:t>
            </a:r>
            <a:r>
              <a:rPr lang="de-DE" sz="1300" dirty="0">
                <a:latin typeface="Calibri" panose="020F0502020204030204" pitchFamily="34" charset="0"/>
              </a:rPr>
              <a:t> - NFDI (</a:t>
            </a:r>
            <a:r>
              <a:rPr lang="de-DE" sz="1300" dirty="0">
                <a:latin typeface="Calibri" panose="020F0502020204030204" pitchFamily="34" charset="0"/>
                <a:hlinkClick r:id="rId11"/>
              </a:rPr>
              <a:t>https</a:t>
            </a:r>
            <a:r>
              <a:rPr lang="de-DE" sz="1300" u="sng" dirty="0">
                <a:latin typeface="Calibri" panose="020F0502020204030204" pitchFamily="34" charset="0"/>
                <a:hlinkClick r:id="rId11"/>
              </a:rPr>
              <a:t>://escience.aip.de/astro-nfdi/</a:t>
            </a:r>
            <a:r>
              <a:rPr lang="de-DE" sz="1300" dirty="0">
                <a:latin typeface="Calibri" panose="020F0502020204030204" pitchFamily="34" charset="0"/>
              </a:rPr>
              <a:t>, </a:t>
            </a:r>
            <a:r>
              <a:rPr lang="de-DE" sz="1300" u="sng" dirty="0">
                <a:latin typeface="Calibri" panose="020F0502020204030204" pitchFamily="34" charset="0"/>
                <a:hlinkClick r:id="rId12"/>
              </a:rPr>
              <a:t>www.astro-nfdi.de</a:t>
            </a:r>
            <a:r>
              <a:rPr lang="de-DE" sz="1300" dirty="0">
                <a:latin typeface="Calibri" panose="020F0502020204030204" pitchFamily="34" charset="0"/>
              </a:rPr>
              <a:t>)</a:t>
            </a:r>
          </a:p>
          <a:p>
            <a:pPr marL="0" lvl="0" indent="0">
              <a:spcBef>
                <a:spcPts val="0"/>
              </a:spcBef>
              <a:buNone/>
            </a:pPr>
            <a:r>
              <a:rPr lang="de-DE" sz="1300" b="1" dirty="0">
                <a:latin typeface="Calibri" panose="020F0502020204030204" pitchFamily="34" charset="0"/>
              </a:rPr>
              <a:t>Geistes- und Kulturwissenschaften</a:t>
            </a:r>
          </a:p>
          <a:p>
            <a:pPr>
              <a:spcBef>
                <a:spcPts val="0"/>
              </a:spcBef>
              <a:buFont typeface="Arial" panose="020B0604020202020204" pitchFamily="34" charset="0"/>
              <a:buChar char="•"/>
            </a:pPr>
            <a:r>
              <a:rPr lang="de-DE" sz="1300" dirty="0">
                <a:latin typeface="Calibri" panose="020F0502020204030204" pitchFamily="34" charset="0"/>
              </a:rPr>
              <a:t>NFDI4Text+ (CLARIAH-DE  &amp; Akademieunion)</a:t>
            </a:r>
          </a:p>
          <a:p>
            <a:pPr lvl="0">
              <a:spcBef>
                <a:spcPts val="0"/>
              </a:spcBef>
              <a:buFont typeface="Arial" panose="020B0604020202020204" pitchFamily="34" charset="0"/>
              <a:buChar char="•"/>
            </a:pPr>
            <a:r>
              <a:rPr lang="de-DE" sz="1300" dirty="0">
                <a:latin typeface="Calibri" panose="020F0502020204030204" pitchFamily="34" charset="0"/>
              </a:rPr>
              <a:t>NFDI4Culture (</a:t>
            </a:r>
            <a:r>
              <a:rPr lang="de-DE" sz="1300" dirty="0">
                <a:latin typeface="Calibri" panose="020F0502020204030204" pitchFamily="34" charset="0"/>
                <a:hlinkClick r:id="rId13"/>
              </a:rPr>
              <a:t>https://www.nfdi4culture.de/</a:t>
            </a:r>
            <a:r>
              <a:rPr lang="de-DE" sz="1300" dirty="0">
                <a:latin typeface="Calibri" panose="020F0502020204030204" pitchFamily="34" charset="0"/>
              </a:rPr>
              <a:t>)</a:t>
            </a:r>
          </a:p>
          <a:p>
            <a:pPr lvl="0">
              <a:spcBef>
                <a:spcPts val="0"/>
              </a:spcBef>
              <a:buFont typeface="Arial" panose="020B0604020202020204" pitchFamily="34" charset="0"/>
              <a:buChar char="•"/>
            </a:pPr>
            <a:r>
              <a:rPr lang="de-DE" sz="1300" dirty="0">
                <a:latin typeface="Calibri" panose="020F0502020204030204" pitchFamily="34" charset="0"/>
              </a:rPr>
              <a:t>NFDI4Memory</a:t>
            </a:r>
          </a:p>
          <a:p>
            <a:pPr lvl="0">
              <a:spcBef>
                <a:spcPts val="0"/>
              </a:spcBef>
              <a:buFont typeface="Arial" panose="020B0604020202020204" pitchFamily="34" charset="0"/>
              <a:buChar char="•"/>
            </a:pPr>
            <a:r>
              <a:rPr lang="de-DE" sz="1300" dirty="0">
                <a:latin typeface="Calibri" panose="020F0502020204030204" pitchFamily="34" charset="0"/>
              </a:rPr>
              <a:t>NFDI4Archaeology</a:t>
            </a:r>
          </a:p>
          <a:p>
            <a:pPr marL="0" lvl="0" indent="0">
              <a:spcBef>
                <a:spcPts val="0"/>
              </a:spcBef>
              <a:buNone/>
            </a:pPr>
            <a:endParaRPr lang="de-DE" sz="1300" dirty="0">
              <a:latin typeface="Calibri" panose="020F0502020204030204" pitchFamily="34" charset="0"/>
            </a:endParaRPr>
          </a:p>
          <a:p>
            <a:pPr marL="0" lvl="0" indent="0">
              <a:spcBef>
                <a:spcPts val="0"/>
              </a:spcBef>
              <a:buNone/>
            </a:pPr>
            <a:r>
              <a:rPr lang="de-DE" sz="1300" b="1" dirty="0">
                <a:latin typeface="Calibri" panose="020F0502020204030204" pitchFamily="34" charset="0"/>
              </a:rPr>
              <a:t>Sozial-und Wirtschaftswissenschaften</a:t>
            </a:r>
          </a:p>
          <a:p>
            <a:pPr>
              <a:spcBef>
                <a:spcPts val="0"/>
              </a:spcBef>
              <a:buFont typeface="Arial" panose="020B0604020202020204" pitchFamily="34" charset="0"/>
              <a:buChar char="•"/>
            </a:pPr>
            <a:r>
              <a:rPr lang="de-DE" sz="1300" dirty="0" err="1">
                <a:latin typeface="Calibri" panose="020F0502020204030204" pitchFamily="34" charset="0"/>
              </a:rPr>
              <a:t>KonsortSWD</a:t>
            </a:r>
            <a:r>
              <a:rPr lang="de-DE" sz="1300" dirty="0">
                <a:latin typeface="Calibri" panose="020F0502020204030204" pitchFamily="34" charset="0"/>
              </a:rPr>
              <a:t> (</a:t>
            </a:r>
            <a:r>
              <a:rPr lang="de-DE" sz="1300" u="sng" dirty="0">
                <a:latin typeface="Calibri" panose="020F0502020204030204" pitchFamily="34" charset="0"/>
                <a:hlinkClick r:id="rId14"/>
              </a:rPr>
              <a:t>https://www.ratswd.de/pressemitteilung/11022019</a:t>
            </a:r>
            <a:r>
              <a:rPr lang="de-DE" sz="1300" dirty="0">
                <a:latin typeface="Calibri" panose="020F0502020204030204" pitchFamily="34" charset="0"/>
              </a:rPr>
              <a:t>)</a:t>
            </a:r>
          </a:p>
          <a:p>
            <a:pPr>
              <a:spcBef>
                <a:spcPts val="0"/>
              </a:spcBef>
              <a:buFont typeface="Arial" panose="020B0604020202020204" pitchFamily="34" charset="0"/>
              <a:buChar char="•"/>
            </a:pPr>
            <a:r>
              <a:rPr lang="de-DE" sz="1300" dirty="0" err="1">
                <a:latin typeface="Calibri" panose="020F0502020204030204" pitchFamily="34" charset="0"/>
              </a:rPr>
              <a:t>ForumX</a:t>
            </a:r>
            <a:r>
              <a:rPr lang="de-DE" sz="1300" dirty="0">
                <a:latin typeface="Calibri" panose="020F0502020204030204" pitchFamily="34" charset="0"/>
              </a:rPr>
              <a:t> (</a:t>
            </a:r>
            <a:r>
              <a:rPr lang="de-DE" sz="1300" dirty="0">
                <a:latin typeface="Calibri" panose="020F0502020204030204" pitchFamily="34" charset="0"/>
                <a:hlinkClick r:id="rId15"/>
              </a:rPr>
              <a:t>https://www.forumx.org/</a:t>
            </a:r>
            <a:r>
              <a:rPr lang="de-DE" sz="1300" dirty="0">
                <a:latin typeface="Calibri" panose="020F0502020204030204" pitchFamily="34" charset="0"/>
              </a:rPr>
              <a:t>)</a:t>
            </a:r>
          </a:p>
          <a:p>
            <a:pPr marL="0" lvl="0" indent="0">
              <a:spcBef>
                <a:spcPts val="0"/>
              </a:spcBef>
              <a:buNone/>
            </a:pPr>
            <a:endParaRPr lang="de-DE" sz="1300" dirty="0">
              <a:latin typeface="Calibri" panose="020F0502020204030204" pitchFamily="34" charset="0"/>
            </a:endParaRPr>
          </a:p>
          <a:p>
            <a:pPr marL="0" lvl="0" indent="0">
              <a:spcBef>
                <a:spcPts val="0"/>
              </a:spcBef>
              <a:buNone/>
            </a:pPr>
            <a:r>
              <a:rPr lang="de-DE" sz="1300" b="1" dirty="0">
                <a:latin typeface="Calibri" panose="020F0502020204030204" pitchFamily="34" charset="0"/>
              </a:rPr>
              <a:t>Ingenieurwissenschaften</a:t>
            </a:r>
          </a:p>
          <a:p>
            <a:pPr lvl="0">
              <a:spcBef>
                <a:spcPts val="0"/>
              </a:spcBef>
              <a:buFont typeface="Arial" panose="020B0604020202020204" pitchFamily="34" charset="0"/>
              <a:buChar char="•"/>
            </a:pPr>
            <a:r>
              <a:rPr lang="de-DE" sz="1300" dirty="0">
                <a:latin typeface="Calibri" panose="020F0502020204030204" pitchFamily="34" charset="0"/>
              </a:rPr>
              <a:t>NFDI4Ing (</a:t>
            </a:r>
            <a:r>
              <a:rPr lang="de-DE" sz="1300" dirty="0">
                <a:latin typeface="Calibri" panose="020F0502020204030204" pitchFamily="34" charset="0"/>
                <a:hlinkClick r:id="rId16"/>
              </a:rPr>
              <a:t>https://nfdi4ing.de</a:t>
            </a:r>
            <a:r>
              <a:rPr lang="de-DE" sz="1300" dirty="0">
                <a:latin typeface="Calibri" panose="020F0502020204030204" pitchFamily="34" charset="0"/>
              </a:rPr>
              <a:t>)</a:t>
            </a:r>
          </a:p>
          <a:p>
            <a:pPr>
              <a:spcBef>
                <a:spcPts val="0"/>
              </a:spcBef>
              <a:buFont typeface="Arial" panose="020B0604020202020204" pitchFamily="34" charset="0"/>
              <a:buChar char="•"/>
            </a:pPr>
            <a:r>
              <a:rPr lang="de-DE" sz="1300" dirty="0">
                <a:latin typeface="Calibri" panose="020F0502020204030204" pitchFamily="34" charset="0"/>
              </a:rPr>
              <a:t>NFDI4Materials</a:t>
            </a:r>
          </a:p>
          <a:p>
            <a:pPr>
              <a:spcBef>
                <a:spcPts val="0"/>
              </a:spcBef>
              <a:buFont typeface="Arial" panose="020B0604020202020204" pitchFamily="34" charset="0"/>
              <a:buChar char="•"/>
            </a:pPr>
            <a:r>
              <a:rPr lang="de-DE" sz="1300" dirty="0" err="1">
                <a:latin typeface="Calibri" panose="020F0502020204030204" pitchFamily="34" charset="0"/>
              </a:rPr>
              <a:t>FAIRmat</a:t>
            </a:r>
            <a:r>
              <a:rPr lang="de-DE" sz="1300" dirty="0">
                <a:latin typeface="Calibri" panose="020F0502020204030204" pitchFamily="34" charset="0"/>
              </a:rPr>
              <a:t> (</a:t>
            </a:r>
            <a:r>
              <a:rPr lang="de-DE" sz="1300" dirty="0">
                <a:latin typeface="Calibri" panose="020F0502020204030204" pitchFamily="34" charset="0"/>
                <a:hlinkClick r:id="rId17"/>
              </a:rPr>
              <a:t>http://fairdi.eu/fairmat</a:t>
            </a:r>
            <a:r>
              <a:rPr lang="de-DE" sz="1300" dirty="0">
                <a:latin typeface="Calibri" panose="020F0502020204030204" pitchFamily="34" charset="0"/>
              </a:rPr>
              <a:t>)</a:t>
            </a:r>
          </a:p>
          <a:p>
            <a:pPr>
              <a:spcBef>
                <a:spcPts val="0"/>
              </a:spcBef>
              <a:buFont typeface="Arial" panose="020B0604020202020204" pitchFamily="34" charset="0"/>
              <a:buChar char="•"/>
            </a:pPr>
            <a:endParaRPr lang="de-DE" sz="1300" dirty="0">
              <a:latin typeface="Calibri" panose="020F0502020204030204" pitchFamily="34" charset="0"/>
            </a:endParaRPr>
          </a:p>
          <a:p>
            <a:pPr marL="0" indent="0">
              <a:spcBef>
                <a:spcPts val="0"/>
              </a:spcBef>
              <a:buNone/>
            </a:pPr>
            <a:r>
              <a:rPr lang="de-DE" sz="1300" b="1" dirty="0">
                <a:latin typeface="Calibri" panose="020F0502020204030204" pitchFamily="34" charset="0"/>
              </a:rPr>
              <a:t>Übergreifend</a:t>
            </a:r>
          </a:p>
          <a:p>
            <a:pPr>
              <a:spcBef>
                <a:spcPts val="0"/>
              </a:spcBef>
              <a:buFont typeface="Arial" panose="020B0604020202020204" pitchFamily="34" charset="0"/>
              <a:buChar char="•"/>
            </a:pPr>
            <a:r>
              <a:rPr lang="de-DE" sz="1300" dirty="0">
                <a:latin typeface="Calibri" panose="020F0502020204030204" pitchFamily="34" charset="0"/>
              </a:rPr>
              <a:t>NFDI4Training</a:t>
            </a:r>
          </a:p>
          <a:p>
            <a:pPr>
              <a:spcBef>
                <a:spcPts val="0"/>
              </a:spcBef>
              <a:buFont typeface="Arial" panose="020B0604020202020204" pitchFamily="34" charset="0"/>
              <a:buChar char="•"/>
            </a:pPr>
            <a:r>
              <a:rPr lang="de-DE" sz="1300" dirty="0">
                <a:latin typeface="Calibri" panose="020F0502020204030204" pitchFamily="34" charset="0"/>
              </a:rPr>
              <a:t>NFDI4Collections </a:t>
            </a:r>
          </a:p>
        </p:txBody>
      </p:sp>
      <p:sp>
        <p:nvSpPr>
          <p:cNvPr id="8" name="Rectangle 2"/>
          <p:cNvSpPr txBox="1">
            <a:spLocks noChangeShapeType="1"/>
          </p:cNvSpPr>
          <p:nvPr/>
        </p:nvSpPr>
        <p:spPr bwMode="auto">
          <a:xfrm>
            <a:off x="358774" y="488949"/>
            <a:ext cx="6877049" cy="838198"/>
          </a:xfrm>
          <a:prstGeom prst="rect">
            <a:avLst/>
          </a:prstGeom>
          <a:noFill/>
        </p:spPr>
        <p:txBody>
          <a:bodyPr lIns="0" tIns="0" rIns="0" bIns="0" anchor="ctr" anchorCtr="0"/>
          <a:lstStyle>
            <a:lvl1pPr marL="0" indent="0" algn="l" defTabSz="914400">
              <a:lnSpc>
                <a:spcPct val="100000"/>
              </a:lnSpc>
              <a:buNone/>
              <a:defRPr lang="de-DE" sz="2800" b="1">
                <a:solidFill>
                  <a:schemeClr val="dk1"/>
                </a:solidFill>
                <a:latin typeface="Verdana"/>
              </a:defRPr>
            </a:lvl1pPr>
            <a:lvl2pPr marL="0" indent="0" algn="l" defTabSz="914400">
              <a:lnSpc>
                <a:spcPct val="100000"/>
              </a:lnSpc>
              <a:buNone/>
              <a:defRPr lang="de-DE" sz="2800" b="1">
                <a:solidFill>
                  <a:schemeClr val="dk1"/>
                </a:solidFill>
                <a:latin typeface="Verdana"/>
              </a:defRPr>
            </a:lvl2pPr>
            <a:lvl3pPr marL="0" indent="0" algn="l" defTabSz="914400">
              <a:lnSpc>
                <a:spcPct val="100000"/>
              </a:lnSpc>
              <a:buNone/>
              <a:defRPr lang="de-DE" sz="2800" b="1">
                <a:solidFill>
                  <a:schemeClr val="dk1"/>
                </a:solidFill>
                <a:latin typeface="Verdana"/>
              </a:defRPr>
            </a:lvl3pPr>
            <a:lvl4pPr marL="0" indent="0" algn="l" defTabSz="914400">
              <a:lnSpc>
                <a:spcPct val="100000"/>
              </a:lnSpc>
              <a:buNone/>
              <a:defRPr lang="de-DE" sz="2800" b="1">
                <a:solidFill>
                  <a:schemeClr val="dk1"/>
                </a:solidFill>
                <a:latin typeface="Verdana"/>
              </a:defRPr>
            </a:lvl4pPr>
            <a:lvl5pPr marL="0" indent="0" algn="l" defTabSz="914400">
              <a:lnSpc>
                <a:spcPct val="100000"/>
              </a:lnSpc>
              <a:buNone/>
              <a:defRPr lang="de-DE" sz="2800" b="1">
                <a:solidFill>
                  <a:schemeClr val="dk1"/>
                </a:solidFill>
                <a:latin typeface="Verdana"/>
              </a:defRPr>
            </a:lvl5pPr>
            <a:lvl6pPr>
              <a:defRPr lang="de-DE" sz="1800">
                <a:latin typeface="Arial"/>
              </a:defRPr>
            </a:lvl6pPr>
            <a:lvl7pPr>
              <a:defRPr lang="de-DE" sz="1800">
                <a:latin typeface="Arial"/>
              </a:defRPr>
            </a:lvl7pPr>
            <a:lvl8pPr>
              <a:defRPr lang="de-DE" sz="1800">
                <a:latin typeface="Arial"/>
              </a:defRPr>
            </a:lvl8pPr>
            <a:lvl9pPr>
              <a:defRPr lang="de-DE" sz="1800">
                <a:latin typeface="Arial"/>
              </a:defRPr>
            </a:lvl9pPr>
          </a:lstStyle>
          <a:p>
            <a:pPr>
              <a:defRPr/>
            </a:pPr>
            <a:r>
              <a:rPr lang="de-DE" b="0" dirty="0">
                <a:solidFill>
                  <a:srgbClr val="000000"/>
                </a:solidFill>
                <a:latin typeface="Calibri"/>
                <a:ea typeface="Calibri"/>
                <a:cs typeface="Calibri"/>
              </a:rPr>
              <a:t>NFDI  - </a:t>
            </a:r>
            <a:r>
              <a:rPr lang="de-DE" b="0" dirty="0" err="1">
                <a:solidFill>
                  <a:srgbClr val="000000"/>
                </a:solidFill>
                <a:latin typeface="Calibri"/>
                <a:ea typeface="Calibri"/>
                <a:cs typeface="Calibri"/>
              </a:rPr>
              <a:t>Konsortiumsinitiativen</a:t>
            </a:r>
            <a:r>
              <a:rPr lang="de-DE" b="0" dirty="0">
                <a:solidFill>
                  <a:srgbClr val="000000"/>
                </a:solidFill>
                <a:latin typeface="Calibri"/>
                <a:ea typeface="Calibri"/>
                <a:cs typeface="Calibri"/>
              </a:rPr>
              <a:t> (bislang)</a:t>
            </a:r>
            <a:endParaRPr lang="de-DE" dirty="0"/>
          </a:p>
        </p:txBody>
      </p:sp>
    </p:spTree>
    <p:extLst>
      <p:ext uri="{BB962C8B-B14F-4D97-AF65-F5344CB8AC3E}">
        <p14:creationId xmlns:p14="http://schemas.microsoft.com/office/powerpoint/2010/main" val="2248609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tangle 2"/>
          <p:cNvSpPr>
            <a:spLocks noGrp="1" noChangeShapeType="1"/>
          </p:cNvSpPr>
          <p:nvPr>
            <p:ph type="title"/>
          </p:nvPr>
        </p:nvSpPr>
        <p:spPr bwMode="auto">
          <a:xfrm>
            <a:off x="358773" y="488948"/>
            <a:ext cx="6877048" cy="838198"/>
          </a:xfrm>
          <a:prstGeom prst="rect">
            <a:avLst/>
          </a:prstGeom>
        </p:spPr>
        <p:txBody>
          <a:bodyPr lIns="0" tIns="0" rIns="0" bIns="0" anchor="ctr" anchorCtr="0"/>
          <a:lstStyle>
            <a:lvl1pPr marL="0" indent="0" algn="l" defTabSz="914400">
              <a:lnSpc>
                <a:spcPct val="100000"/>
              </a:lnSpc>
              <a:buNone/>
              <a:defRPr sz="2800" b="1">
                <a:solidFill>
                  <a:schemeClr val="dk1"/>
                </a:solidFill>
                <a:latin typeface="Verdana"/>
              </a:defRPr>
            </a:lvl1pPr>
            <a:lvl2pPr marL="0" indent="0" algn="l" defTabSz="914400">
              <a:lnSpc>
                <a:spcPct val="100000"/>
              </a:lnSpc>
              <a:buNone/>
              <a:defRPr sz="2800" b="1">
                <a:solidFill>
                  <a:schemeClr val="dk1"/>
                </a:solidFill>
                <a:latin typeface="Verdana"/>
              </a:defRPr>
            </a:lvl2pPr>
            <a:lvl3pPr marL="0" indent="0" algn="l" defTabSz="914400">
              <a:lnSpc>
                <a:spcPct val="100000"/>
              </a:lnSpc>
              <a:buNone/>
              <a:defRPr sz="2800" b="1">
                <a:solidFill>
                  <a:schemeClr val="dk1"/>
                </a:solidFill>
                <a:latin typeface="Verdana"/>
              </a:defRPr>
            </a:lvl3pPr>
            <a:lvl4pPr marL="0" indent="0" algn="l" defTabSz="914400">
              <a:lnSpc>
                <a:spcPct val="100000"/>
              </a:lnSpc>
              <a:buNone/>
              <a:defRPr sz="2800" b="1">
                <a:solidFill>
                  <a:schemeClr val="dk1"/>
                </a:solidFill>
                <a:latin typeface="Verdana"/>
              </a:defRPr>
            </a:lvl4pPr>
            <a:lvl5pPr marL="0" indent="0" algn="l" defTabSz="914400">
              <a:lnSpc>
                <a:spcPct val="100000"/>
              </a:lnSpc>
              <a:buNone/>
              <a:defRPr sz="2800" b="1">
                <a:solidFill>
                  <a:schemeClr val="dk1"/>
                </a:solidFill>
                <a:latin typeface="Verdana"/>
              </a:defRPr>
            </a:lvl5pPr>
          </a:lstStyle>
          <a:p>
            <a:pPr>
              <a:defRPr/>
            </a:pPr>
            <a:r>
              <a:rPr lang="de-DE" sz="2800" i="0" u="none" strike="noStrike" cap="none" spc="0" dirty="0">
                <a:solidFill>
                  <a:srgbClr val="000000"/>
                </a:solidFill>
                <a:latin typeface="Calibri" panose="020F0502020204030204" pitchFamily="34" charset="0"/>
                <a:ea typeface="Calibri"/>
                <a:cs typeface="Calibri" panose="020F0502020204030204" pitchFamily="34" charset="0"/>
              </a:rPr>
              <a:t>Finanzieller Überblick</a:t>
            </a:r>
            <a:endParaRPr dirty="0">
              <a:latin typeface="Calibri" panose="020F0502020204030204" pitchFamily="34" charset="0"/>
              <a:cs typeface="Calibri" panose="020F0502020204030204" pitchFamily="34" charset="0"/>
            </a:endParaRPr>
          </a:p>
        </p:txBody>
      </p:sp>
      <p:graphicFrame>
        <p:nvGraphicFramePr>
          <p:cNvPr id="2" name="Diagramm 1"/>
          <p:cNvGraphicFramePr/>
          <p:nvPr>
            <p:extLst>
              <p:ext uri="{D42A27DB-BD31-4B8C-83A1-F6EECF244321}">
                <p14:modId xmlns:p14="http://schemas.microsoft.com/office/powerpoint/2010/main" val="3575257413"/>
              </p:ext>
            </p:extLst>
          </p:nvPr>
        </p:nvGraphicFramePr>
        <p:xfrm>
          <a:off x="250825" y="2185506"/>
          <a:ext cx="8569647" cy="3979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feld 2"/>
          <p:cNvSpPr txBox="1"/>
          <p:nvPr/>
        </p:nvSpPr>
        <p:spPr>
          <a:xfrm>
            <a:off x="358773" y="1599154"/>
            <a:ext cx="3744416" cy="400110"/>
          </a:xfrm>
          <a:prstGeom prst="rect">
            <a:avLst/>
          </a:prstGeom>
          <a:noFill/>
        </p:spPr>
        <p:txBody>
          <a:bodyPr wrap="square" rtlCol="0">
            <a:spAutoFit/>
          </a:bodyPr>
          <a:lstStyle/>
          <a:p>
            <a:r>
              <a:rPr lang="de-DE" sz="2000" b="1" dirty="0">
                <a:solidFill>
                  <a:schemeClr val="tx1"/>
                </a:solidFill>
                <a:latin typeface="Calibri" panose="020F0502020204030204" pitchFamily="34" charset="0"/>
                <a:cs typeface="Calibri" panose="020F0502020204030204" pitchFamily="34" charset="0"/>
              </a:rPr>
              <a:t>schnelle Rechnung:</a:t>
            </a:r>
          </a:p>
        </p:txBody>
      </p:sp>
    </p:spTree>
    <p:extLst>
      <p:ext uri="{BB962C8B-B14F-4D97-AF65-F5344CB8AC3E}">
        <p14:creationId xmlns:p14="http://schemas.microsoft.com/office/powerpoint/2010/main" val="2171701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tangle 2"/>
          <p:cNvSpPr>
            <a:spLocks noGrp="1" noChangeShapeType="1"/>
          </p:cNvSpPr>
          <p:nvPr>
            <p:ph type="title"/>
          </p:nvPr>
        </p:nvSpPr>
        <p:spPr bwMode="auto">
          <a:xfrm>
            <a:off x="358774" y="488949"/>
            <a:ext cx="6877049" cy="838198"/>
          </a:xfrm>
          <a:prstGeom prst="rect">
            <a:avLst/>
          </a:prstGeom>
        </p:spPr>
        <p:txBody>
          <a:bodyPr lIns="0" tIns="0" rIns="0" bIns="0" anchor="ctr" anchorCtr="0"/>
          <a:lstStyle>
            <a:lvl1pPr marL="0" indent="0" algn="l" defTabSz="914400">
              <a:lnSpc>
                <a:spcPct val="100000"/>
              </a:lnSpc>
              <a:buNone/>
              <a:defRPr sz="2800" b="1">
                <a:solidFill>
                  <a:schemeClr val="dk1"/>
                </a:solidFill>
                <a:latin typeface="Verdana"/>
              </a:defRPr>
            </a:lvl1pPr>
            <a:lvl2pPr marL="0" indent="0" algn="l" defTabSz="914400">
              <a:lnSpc>
                <a:spcPct val="100000"/>
              </a:lnSpc>
              <a:buNone/>
              <a:defRPr sz="2800" b="1">
                <a:solidFill>
                  <a:schemeClr val="dk1"/>
                </a:solidFill>
                <a:latin typeface="Verdana"/>
              </a:defRPr>
            </a:lvl2pPr>
            <a:lvl3pPr marL="0" indent="0" algn="l" defTabSz="914400">
              <a:lnSpc>
                <a:spcPct val="100000"/>
              </a:lnSpc>
              <a:buNone/>
              <a:defRPr sz="2800" b="1">
                <a:solidFill>
                  <a:schemeClr val="dk1"/>
                </a:solidFill>
                <a:latin typeface="Verdana"/>
              </a:defRPr>
            </a:lvl3pPr>
            <a:lvl4pPr marL="0" indent="0" algn="l" defTabSz="914400">
              <a:lnSpc>
                <a:spcPct val="100000"/>
              </a:lnSpc>
              <a:buNone/>
              <a:defRPr sz="2800" b="1">
                <a:solidFill>
                  <a:schemeClr val="dk1"/>
                </a:solidFill>
                <a:latin typeface="Verdana"/>
              </a:defRPr>
            </a:lvl4pPr>
            <a:lvl5pPr marL="0" indent="0" algn="l" defTabSz="914400">
              <a:lnSpc>
                <a:spcPct val="100000"/>
              </a:lnSpc>
              <a:buNone/>
              <a:defRPr sz="2800" b="1">
                <a:solidFill>
                  <a:schemeClr val="dk1"/>
                </a:solidFill>
                <a:latin typeface="Verdana"/>
              </a:defRPr>
            </a:lvl5pPr>
          </a:lstStyle>
          <a:p>
            <a:pPr>
              <a:defRPr/>
            </a:pPr>
            <a:r>
              <a:rPr lang="de-DE" sz="2800" b="0" i="0" u="none" strike="noStrike" cap="none" spc="0" dirty="0">
                <a:solidFill>
                  <a:srgbClr val="000000"/>
                </a:solidFill>
                <a:latin typeface="+mn-lt"/>
                <a:ea typeface="Calibri"/>
                <a:cs typeface="Calibri"/>
              </a:rPr>
              <a:t>Können sich NFDI und </a:t>
            </a:r>
            <a:br>
              <a:rPr lang="de-DE" sz="2800" b="0" i="0" u="none" strike="noStrike" cap="none" spc="0" dirty="0">
                <a:solidFill>
                  <a:srgbClr val="000000"/>
                </a:solidFill>
                <a:latin typeface="+mn-lt"/>
                <a:ea typeface="Calibri"/>
                <a:cs typeface="Calibri"/>
              </a:rPr>
            </a:br>
            <a:r>
              <a:rPr lang="de-DE" sz="2800" b="0" i="0" u="none" strike="noStrike" cap="none" spc="0" dirty="0">
                <a:solidFill>
                  <a:srgbClr val="000000"/>
                </a:solidFill>
                <a:latin typeface="+mn-lt"/>
                <a:ea typeface="Calibri"/>
                <a:cs typeface="Calibri"/>
              </a:rPr>
              <a:t>FDM-Landesinitiativen ergänzen? </a:t>
            </a:r>
            <a:endParaRPr dirty="0">
              <a:latin typeface="+mn-lt"/>
            </a:endParaRPr>
          </a:p>
        </p:txBody>
      </p:sp>
      <p:graphicFrame>
        <p:nvGraphicFramePr>
          <p:cNvPr id="9" name="Diagramm 8"/>
          <p:cNvGraphicFramePr/>
          <p:nvPr>
            <p:extLst>
              <p:ext uri="{D42A27DB-BD31-4B8C-83A1-F6EECF244321}">
                <p14:modId xmlns:p14="http://schemas.microsoft.com/office/powerpoint/2010/main" val="1614132401"/>
              </p:ext>
            </p:extLst>
          </p:nvPr>
        </p:nvGraphicFramePr>
        <p:xfrm>
          <a:off x="250825" y="2054799"/>
          <a:ext cx="8641657" cy="3636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9190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tangle 2"/>
          <p:cNvSpPr>
            <a:spLocks noGrp="1" noChangeShapeType="1"/>
          </p:cNvSpPr>
          <p:nvPr>
            <p:ph type="title"/>
          </p:nvPr>
        </p:nvSpPr>
        <p:spPr bwMode="auto">
          <a:xfrm>
            <a:off x="358774" y="488949"/>
            <a:ext cx="6877049" cy="838198"/>
          </a:xfrm>
          <a:prstGeom prst="rect">
            <a:avLst/>
          </a:prstGeom>
        </p:spPr>
        <p:txBody>
          <a:bodyPr lIns="0" tIns="0" rIns="0" bIns="0" anchor="ctr" anchorCtr="0"/>
          <a:lstStyle>
            <a:lvl1pPr marL="0" indent="0" algn="l" defTabSz="914400">
              <a:lnSpc>
                <a:spcPct val="100000"/>
              </a:lnSpc>
              <a:buNone/>
              <a:defRPr sz="2800" b="1">
                <a:solidFill>
                  <a:schemeClr val="dk1"/>
                </a:solidFill>
                <a:latin typeface="Verdana"/>
              </a:defRPr>
            </a:lvl1pPr>
            <a:lvl2pPr marL="0" indent="0" algn="l" defTabSz="914400">
              <a:lnSpc>
                <a:spcPct val="100000"/>
              </a:lnSpc>
              <a:buNone/>
              <a:defRPr sz="2800" b="1">
                <a:solidFill>
                  <a:schemeClr val="dk1"/>
                </a:solidFill>
                <a:latin typeface="Verdana"/>
              </a:defRPr>
            </a:lvl2pPr>
            <a:lvl3pPr marL="0" indent="0" algn="l" defTabSz="914400">
              <a:lnSpc>
                <a:spcPct val="100000"/>
              </a:lnSpc>
              <a:buNone/>
              <a:defRPr sz="2800" b="1">
                <a:solidFill>
                  <a:schemeClr val="dk1"/>
                </a:solidFill>
                <a:latin typeface="Verdana"/>
              </a:defRPr>
            </a:lvl3pPr>
            <a:lvl4pPr marL="0" indent="0" algn="l" defTabSz="914400">
              <a:lnSpc>
                <a:spcPct val="100000"/>
              </a:lnSpc>
              <a:buNone/>
              <a:defRPr sz="2800" b="1">
                <a:solidFill>
                  <a:schemeClr val="dk1"/>
                </a:solidFill>
                <a:latin typeface="Verdana"/>
              </a:defRPr>
            </a:lvl4pPr>
            <a:lvl5pPr marL="0" indent="0" algn="l" defTabSz="914400">
              <a:lnSpc>
                <a:spcPct val="100000"/>
              </a:lnSpc>
              <a:buNone/>
              <a:defRPr sz="2800" b="1">
                <a:solidFill>
                  <a:schemeClr val="dk1"/>
                </a:solidFill>
                <a:latin typeface="Verdana"/>
              </a:defRPr>
            </a:lvl5pPr>
          </a:lstStyle>
          <a:p>
            <a:pPr>
              <a:defRPr/>
            </a:pPr>
            <a:r>
              <a:rPr lang="de-DE" sz="3600" dirty="0">
                <a:latin typeface="Calibri" panose="020F0502020204030204" pitchFamily="34" charset="0"/>
                <a:cs typeface="Calibri" panose="020F0502020204030204" pitchFamily="34" charset="0"/>
              </a:rPr>
              <a:t>Drei </a:t>
            </a:r>
            <a:r>
              <a:rPr sz="3600" dirty="0">
                <a:latin typeface="Calibri" panose="020F0502020204030204" pitchFamily="34" charset="0"/>
                <a:cs typeface="Calibri" panose="020F0502020204030204" pitchFamily="34" charset="0"/>
              </a:rPr>
              <a:t>Thesen</a:t>
            </a:r>
          </a:p>
        </p:txBody>
      </p:sp>
      <p:graphicFrame>
        <p:nvGraphicFramePr>
          <p:cNvPr id="2" name="Diagramm 1"/>
          <p:cNvGraphicFramePr/>
          <p:nvPr>
            <p:extLst>
              <p:ext uri="{D42A27DB-BD31-4B8C-83A1-F6EECF244321}">
                <p14:modId xmlns:p14="http://schemas.microsoft.com/office/powerpoint/2010/main" val="2863015688"/>
              </p:ext>
            </p:extLst>
          </p:nvPr>
        </p:nvGraphicFramePr>
        <p:xfrm>
          <a:off x="179512" y="1556792"/>
          <a:ext cx="8640960"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743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tangle 2"/>
          <p:cNvSpPr>
            <a:spLocks noGrp="1" noChangeShapeType="1"/>
          </p:cNvSpPr>
          <p:nvPr>
            <p:ph type="title"/>
          </p:nvPr>
        </p:nvSpPr>
        <p:spPr bwMode="auto">
          <a:xfrm>
            <a:off x="358774" y="488949"/>
            <a:ext cx="6877049" cy="838198"/>
          </a:xfrm>
          <a:prstGeom prst="rect">
            <a:avLst/>
          </a:prstGeom>
        </p:spPr>
        <p:txBody>
          <a:bodyPr lIns="0" tIns="0" rIns="0" bIns="0" anchor="ctr" anchorCtr="0"/>
          <a:lstStyle>
            <a:lvl1pPr marL="0" indent="0" algn="l" defTabSz="914400">
              <a:lnSpc>
                <a:spcPct val="100000"/>
              </a:lnSpc>
              <a:buNone/>
              <a:defRPr sz="2800" b="1">
                <a:solidFill>
                  <a:schemeClr val="dk1"/>
                </a:solidFill>
                <a:latin typeface="Verdana"/>
              </a:defRPr>
            </a:lvl1pPr>
            <a:lvl2pPr marL="0" indent="0" algn="l" defTabSz="914400">
              <a:lnSpc>
                <a:spcPct val="100000"/>
              </a:lnSpc>
              <a:buNone/>
              <a:defRPr sz="2800" b="1">
                <a:solidFill>
                  <a:schemeClr val="dk1"/>
                </a:solidFill>
                <a:latin typeface="Verdana"/>
              </a:defRPr>
            </a:lvl2pPr>
            <a:lvl3pPr marL="0" indent="0" algn="l" defTabSz="914400">
              <a:lnSpc>
                <a:spcPct val="100000"/>
              </a:lnSpc>
              <a:buNone/>
              <a:defRPr sz="2800" b="1">
                <a:solidFill>
                  <a:schemeClr val="dk1"/>
                </a:solidFill>
                <a:latin typeface="Verdana"/>
              </a:defRPr>
            </a:lvl3pPr>
            <a:lvl4pPr marL="0" indent="0" algn="l" defTabSz="914400">
              <a:lnSpc>
                <a:spcPct val="100000"/>
              </a:lnSpc>
              <a:buNone/>
              <a:defRPr sz="2800" b="1">
                <a:solidFill>
                  <a:schemeClr val="dk1"/>
                </a:solidFill>
                <a:latin typeface="Verdana"/>
              </a:defRPr>
            </a:lvl4pPr>
            <a:lvl5pPr marL="0" indent="0" algn="l" defTabSz="914400">
              <a:lnSpc>
                <a:spcPct val="100000"/>
              </a:lnSpc>
              <a:buNone/>
              <a:defRPr sz="2800" b="1">
                <a:solidFill>
                  <a:schemeClr val="dk1"/>
                </a:solidFill>
                <a:latin typeface="Verdana"/>
              </a:defRPr>
            </a:lvl5pPr>
          </a:lstStyle>
          <a:p>
            <a:pPr>
              <a:defRPr/>
            </a:pPr>
            <a:r>
              <a:rPr lang="de-DE" sz="3600" dirty="0">
                <a:latin typeface="Calibri" panose="020F0502020204030204" pitchFamily="34" charset="0"/>
                <a:cs typeface="Calibri" panose="020F0502020204030204" pitchFamily="34" charset="0"/>
              </a:rPr>
              <a:t>Drei Thesen</a:t>
            </a:r>
            <a:endParaRPr sz="3600" dirty="0">
              <a:latin typeface="Calibri" panose="020F0502020204030204" pitchFamily="34" charset="0"/>
              <a:cs typeface="Calibri" panose="020F0502020204030204" pitchFamily="34" charset="0"/>
            </a:endParaRPr>
          </a:p>
        </p:txBody>
      </p:sp>
      <p:graphicFrame>
        <p:nvGraphicFramePr>
          <p:cNvPr id="2" name="Diagramm 1"/>
          <p:cNvGraphicFramePr/>
          <p:nvPr>
            <p:extLst>
              <p:ext uri="{D42A27DB-BD31-4B8C-83A1-F6EECF244321}">
                <p14:modId xmlns:p14="http://schemas.microsoft.com/office/powerpoint/2010/main" val="1454514075"/>
              </p:ext>
            </p:extLst>
          </p:nvPr>
        </p:nvGraphicFramePr>
        <p:xfrm>
          <a:off x="250824" y="1484784"/>
          <a:ext cx="8641655" cy="49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4486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tangle 2"/>
          <p:cNvSpPr>
            <a:spLocks noGrp="1" noChangeShapeType="1"/>
          </p:cNvSpPr>
          <p:nvPr>
            <p:ph type="title"/>
          </p:nvPr>
        </p:nvSpPr>
        <p:spPr bwMode="auto">
          <a:xfrm>
            <a:off x="358774" y="488949"/>
            <a:ext cx="6877049" cy="838198"/>
          </a:xfrm>
          <a:prstGeom prst="rect">
            <a:avLst/>
          </a:prstGeom>
        </p:spPr>
        <p:txBody>
          <a:bodyPr lIns="0" tIns="0" rIns="0" bIns="0" anchor="ctr" anchorCtr="0"/>
          <a:lstStyle>
            <a:lvl1pPr marL="0" indent="0" algn="l" defTabSz="914400">
              <a:lnSpc>
                <a:spcPct val="100000"/>
              </a:lnSpc>
              <a:buNone/>
              <a:defRPr sz="2800" b="1">
                <a:solidFill>
                  <a:schemeClr val="dk1"/>
                </a:solidFill>
                <a:latin typeface="Verdana"/>
              </a:defRPr>
            </a:lvl1pPr>
            <a:lvl2pPr marL="0" indent="0" algn="l" defTabSz="914400">
              <a:lnSpc>
                <a:spcPct val="100000"/>
              </a:lnSpc>
              <a:buNone/>
              <a:defRPr sz="2800" b="1">
                <a:solidFill>
                  <a:schemeClr val="dk1"/>
                </a:solidFill>
                <a:latin typeface="Verdana"/>
              </a:defRPr>
            </a:lvl2pPr>
            <a:lvl3pPr marL="0" indent="0" algn="l" defTabSz="914400">
              <a:lnSpc>
                <a:spcPct val="100000"/>
              </a:lnSpc>
              <a:buNone/>
              <a:defRPr sz="2800" b="1">
                <a:solidFill>
                  <a:schemeClr val="dk1"/>
                </a:solidFill>
                <a:latin typeface="Verdana"/>
              </a:defRPr>
            </a:lvl3pPr>
            <a:lvl4pPr marL="0" indent="0" algn="l" defTabSz="914400">
              <a:lnSpc>
                <a:spcPct val="100000"/>
              </a:lnSpc>
              <a:buNone/>
              <a:defRPr sz="2800" b="1">
                <a:solidFill>
                  <a:schemeClr val="dk1"/>
                </a:solidFill>
                <a:latin typeface="Verdana"/>
              </a:defRPr>
            </a:lvl4pPr>
            <a:lvl5pPr marL="0" indent="0" algn="l" defTabSz="914400">
              <a:lnSpc>
                <a:spcPct val="100000"/>
              </a:lnSpc>
              <a:buNone/>
              <a:defRPr sz="2800" b="1">
                <a:solidFill>
                  <a:schemeClr val="dk1"/>
                </a:solidFill>
                <a:latin typeface="Verdana"/>
              </a:defRPr>
            </a:lvl5pPr>
          </a:lstStyle>
          <a:p>
            <a:pPr>
              <a:defRPr/>
            </a:pPr>
            <a:r>
              <a:rPr lang="de-DE" sz="3600" dirty="0">
                <a:latin typeface="Calibri" panose="020F0502020204030204" pitchFamily="34" charset="0"/>
                <a:cs typeface="Calibri" panose="020F0502020204030204" pitchFamily="34" charset="0"/>
              </a:rPr>
              <a:t>Drei Thesen</a:t>
            </a:r>
            <a:endParaRPr sz="3600" dirty="0"/>
          </a:p>
        </p:txBody>
      </p:sp>
      <p:graphicFrame>
        <p:nvGraphicFramePr>
          <p:cNvPr id="2" name="Diagramm 1"/>
          <p:cNvGraphicFramePr/>
          <p:nvPr>
            <p:extLst>
              <p:ext uri="{D42A27DB-BD31-4B8C-83A1-F6EECF244321}">
                <p14:modId xmlns:p14="http://schemas.microsoft.com/office/powerpoint/2010/main" val="397185502"/>
              </p:ext>
            </p:extLst>
          </p:nvPr>
        </p:nvGraphicFramePr>
        <p:xfrm>
          <a:off x="250824" y="1592262"/>
          <a:ext cx="8641656" cy="4500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405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tangle 2"/>
          <p:cNvSpPr>
            <a:spLocks noGrp="1" noChangeShapeType="1"/>
          </p:cNvSpPr>
          <p:nvPr>
            <p:ph type="title"/>
          </p:nvPr>
        </p:nvSpPr>
        <p:spPr bwMode="auto">
          <a:xfrm>
            <a:off x="358774" y="488949"/>
            <a:ext cx="6877049" cy="838198"/>
          </a:xfrm>
          <a:prstGeom prst="rect">
            <a:avLst/>
          </a:prstGeom>
        </p:spPr>
        <p:txBody>
          <a:bodyPr lIns="0" tIns="0" rIns="0" bIns="0" anchor="ctr" anchorCtr="0"/>
          <a:lstStyle>
            <a:lvl1pPr marL="0" indent="0" algn="l" defTabSz="914400">
              <a:lnSpc>
                <a:spcPct val="100000"/>
              </a:lnSpc>
              <a:buNone/>
              <a:defRPr sz="2800" b="1">
                <a:solidFill>
                  <a:schemeClr val="dk1"/>
                </a:solidFill>
                <a:latin typeface="Verdana"/>
              </a:defRPr>
            </a:lvl1pPr>
            <a:lvl2pPr marL="0" indent="0" algn="l" defTabSz="914400">
              <a:lnSpc>
                <a:spcPct val="100000"/>
              </a:lnSpc>
              <a:buNone/>
              <a:defRPr sz="2800" b="1">
                <a:solidFill>
                  <a:schemeClr val="dk1"/>
                </a:solidFill>
                <a:latin typeface="Verdana"/>
              </a:defRPr>
            </a:lvl2pPr>
            <a:lvl3pPr marL="0" indent="0" algn="l" defTabSz="914400">
              <a:lnSpc>
                <a:spcPct val="100000"/>
              </a:lnSpc>
              <a:buNone/>
              <a:defRPr sz="2800" b="1">
                <a:solidFill>
                  <a:schemeClr val="dk1"/>
                </a:solidFill>
                <a:latin typeface="Verdana"/>
              </a:defRPr>
            </a:lvl3pPr>
            <a:lvl4pPr marL="0" indent="0" algn="l" defTabSz="914400">
              <a:lnSpc>
                <a:spcPct val="100000"/>
              </a:lnSpc>
              <a:buNone/>
              <a:defRPr sz="2800" b="1">
                <a:solidFill>
                  <a:schemeClr val="dk1"/>
                </a:solidFill>
                <a:latin typeface="Verdana"/>
              </a:defRPr>
            </a:lvl4pPr>
            <a:lvl5pPr marL="0" indent="0" algn="l" defTabSz="914400">
              <a:lnSpc>
                <a:spcPct val="100000"/>
              </a:lnSpc>
              <a:buNone/>
              <a:defRPr sz="2800" b="1">
                <a:solidFill>
                  <a:schemeClr val="dk1"/>
                </a:solidFill>
                <a:latin typeface="Verdana"/>
              </a:defRPr>
            </a:lvl5pPr>
          </a:lstStyle>
          <a:p>
            <a:pPr>
              <a:defRPr/>
            </a:pPr>
            <a:r>
              <a:rPr lang="de-DE" sz="2800" b="0" i="0" u="none" strike="noStrike" cap="none" spc="0" dirty="0">
                <a:solidFill>
                  <a:srgbClr val="000000"/>
                </a:solidFill>
                <a:latin typeface="Calibri" panose="020F0502020204030204" pitchFamily="34" charset="0"/>
                <a:ea typeface="Calibri"/>
                <a:cs typeface="Calibri" panose="020F0502020204030204" pitchFamily="34" charset="0"/>
              </a:rPr>
              <a:t>Versuch eines Zielbildes zu NFDI, FDM-Landesinitiativen und Hochschulen</a:t>
            </a:r>
            <a:endParaRPr b="0" dirty="0">
              <a:latin typeface="Calibri" panose="020F0502020204030204" pitchFamily="34" charset="0"/>
              <a:cs typeface="Calibri" panose="020F0502020204030204" pitchFamily="34" charset="0"/>
            </a:endParaRPr>
          </a:p>
        </p:txBody>
      </p:sp>
      <p:grpSp>
        <p:nvGrpSpPr>
          <p:cNvPr id="8" name="Gruppieren 7"/>
          <p:cNvGrpSpPr/>
          <p:nvPr/>
        </p:nvGrpSpPr>
        <p:grpSpPr>
          <a:xfrm>
            <a:off x="755576" y="1916832"/>
            <a:ext cx="5631708" cy="4164589"/>
            <a:chOff x="179512" y="-11704"/>
            <a:chExt cx="8985845" cy="6644938"/>
          </a:xfrm>
          <a:solidFill>
            <a:srgbClr val="92D050"/>
          </a:solidFill>
        </p:grpSpPr>
        <p:sp>
          <p:nvSpPr>
            <p:cNvPr id="9" name="Rechteck 8"/>
            <p:cNvSpPr/>
            <p:nvPr/>
          </p:nvSpPr>
          <p:spPr>
            <a:xfrm>
              <a:off x="710720" y="1484784"/>
              <a:ext cx="7893727" cy="360040"/>
            </a:xfrm>
            <a:prstGeom prst="rect">
              <a:avLst/>
            </a:prstGeom>
            <a:solidFill>
              <a:schemeClr val="bg1">
                <a:lumMod val="75000"/>
              </a:schemeClr>
            </a:solidFill>
            <a:ln>
              <a:noFill/>
            </a:ln>
          </p:spPr>
          <p:style>
            <a:lnRef idx="1">
              <a:schemeClr val="accent1"/>
            </a:lnRef>
            <a:fillRef idx="1001">
              <a:schemeClr val="lt1"/>
            </a:fillRef>
            <a:effectRef idx="2">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10" name="Flussdiagramm: Auszug 9"/>
            <p:cNvSpPr/>
            <p:nvPr/>
          </p:nvSpPr>
          <p:spPr>
            <a:xfrm>
              <a:off x="377484" y="-11704"/>
              <a:ext cx="8616136" cy="1136448"/>
            </a:xfrm>
            <a:prstGeom prst="flowChartExtract">
              <a:avLst/>
            </a:prstGeom>
            <a:solidFill>
              <a:schemeClr val="bg1">
                <a:lumMod val="65000"/>
              </a:schemeClr>
            </a:solidFill>
            <a:ln/>
          </p:spPr>
          <p:style>
            <a:lnRef idx="0">
              <a:schemeClr val="accent3"/>
            </a:lnRef>
            <a:fillRef idx="3">
              <a:schemeClr val="accent3"/>
            </a:fillRef>
            <a:effectRef idx="3">
              <a:schemeClr val="accent3"/>
            </a:effectRef>
            <a:fontRef idx="minor">
              <a:schemeClr val="lt1"/>
            </a:fontRef>
          </p:style>
          <p:txBody>
            <a:bodyPr rtlCol="0" anchor="b"/>
            <a:lstStyle/>
            <a:p>
              <a:pPr algn="ctr"/>
              <a:r>
                <a:rPr lang="de-DE" dirty="0">
                  <a:latin typeface="Calibri" panose="020F0502020204030204" pitchFamily="34" charset="0"/>
                  <a:cs typeface="Calibri" panose="020F0502020204030204" pitchFamily="34" charset="0"/>
                </a:rPr>
                <a:t>EOSC</a:t>
              </a:r>
            </a:p>
            <a:p>
              <a:pPr algn="ctr"/>
              <a:r>
                <a:rPr lang="de-DE" dirty="0">
                  <a:latin typeface="Calibri" panose="020F0502020204030204" pitchFamily="34" charset="0"/>
                  <a:cs typeface="Calibri" panose="020F0502020204030204" pitchFamily="34" charset="0"/>
                </a:rPr>
                <a:t>NFDI</a:t>
              </a:r>
            </a:p>
          </p:txBody>
        </p:sp>
        <p:sp>
          <p:nvSpPr>
            <p:cNvPr id="11" name="Rechteck 10"/>
            <p:cNvSpPr/>
            <p:nvPr/>
          </p:nvSpPr>
          <p:spPr>
            <a:xfrm>
              <a:off x="719570" y="1124743"/>
              <a:ext cx="7892381" cy="360040"/>
            </a:xfrm>
            <a:prstGeom prst="rect">
              <a:avLst/>
            </a:prstGeom>
            <a:solidFill>
              <a:schemeClr val="bg1">
                <a:lumMod val="75000"/>
              </a:schemeClr>
            </a:solidFill>
            <a:ln>
              <a:noFill/>
            </a:ln>
          </p:spPr>
          <p:style>
            <a:lnRef idx="1">
              <a:schemeClr val="accent1"/>
            </a:lnRef>
            <a:fillRef idx="1001">
              <a:schemeClr val="lt1"/>
            </a:fillRef>
            <a:effectRef idx="2">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grpSp>
          <p:nvGrpSpPr>
            <p:cNvPr id="12" name="Gruppieren 11"/>
            <p:cNvGrpSpPr/>
            <p:nvPr/>
          </p:nvGrpSpPr>
          <p:grpSpPr>
            <a:xfrm>
              <a:off x="755576" y="1844824"/>
              <a:ext cx="504056" cy="3775785"/>
              <a:chOff x="719572" y="2492896"/>
              <a:chExt cx="828471" cy="3775785"/>
            </a:xfrm>
            <a:grpFill/>
          </p:grpSpPr>
          <p:sp>
            <p:nvSpPr>
              <p:cNvPr id="51" name="Zylinder 50"/>
              <p:cNvSpPr/>
              <p:nvPr/>
            </p:nvSpPr>
            <p:spPr>
              <a:xfrm>
                <a:off x="787534" y="2596274"/>
                <a:ext cx="692927" cy="3672407"/>
              </a:xfrm>
              <a:prstGeom prst="can">
                <a:avLst/>
              </a:prstGeom>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grpSp>
            <p:nvGrpSpPr>
              <p:cNvPr id="52" name="Gruppieren 51"/>
              <p:cNvGrpSpPr/>
              <p:nvPr/>
            </p:nvGrpSpPr>
            <p:grpSpPr>
              <a:xfrm>
                <a:off x="719572" y="2492896"/>
                <a:ext cx="828471" cy="307527"/>
                <a:chOff x="719572" y="2492896"/>
                <a:chExt cx="828471" cy="307527"/>
              </a:xfrm>
              <a:grpFill/>
            </p:grpSpPr>
            <p:sp>
              <p:nvSpPr>
                <p:cNvPr id="53" name="Rechteck 52"/>
                <p:cNvSpPr/>
                <p:nvPr/>
              </p:nvSpPr>
              <p:spPr>
                <a:xfrm>
                  <a:off x="719572" y="2492896"/>
                  <a:ext cx="828092" cy="144016"/>
                </a:xfrm>
                <a:prstGeom prst="rect">
                  <a:avLst/>
                </a:prstGeom>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54" name="Flussdiagramm: Vorbereitung 53"/>
                <p:cNvSpPr/>
                <p:nvPr/>
              </p:nvSpPr>
              <p:spPr>
                <a:xfrm>
                  <a:off x="719952" y="2548394"/>
                  <a:ext cx="828091" cy="252029"/>
                </a:xfrm>
                <a:prstGeom prst="flowChartPreparation">
                  <a:avLst/>
                </a:prstGeom>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grpSp>
        </p:grpSp>
        <p:grpSp>
          <p:nvGrpSpPr>
            <p:cNvPr id="13" name="Gruppieren 12"/>
            <p:cNvGrpSpPr/>
            <p:nvPr/>
          </p:nvGrpSpPr>
          <p:grpSpPr>
            <a:xfrm>
              <a:off x="2771800" y="1844824"/>
              <a:ext cx="504056" cy="3775785"/>
              <a:chOff x="719572" y="2492896"/>
              <a:chExt cx="828471" cy="3775785"/>
            </a:xfrm>
            <a:grpFill/>
          </p:grpSpPr>
          <p:sp>
            <p:nvSpPr>
              <p:cNvPr id="47" name="Zylinder 46"/>
              <p:cNvSpPr/>
              <p:nvPr/>
            </p:nvSpPr>
            <p:spPr>
              <a:xfrm>
                <a:off x="787534" y="2596274"/>
                <a:ext cx="692927" cy="3672407"/>
              </a:xfrm>
              <a:prstGeom prst="can">
                <a:avLst/>
              </a:prstGeom>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grpSp>
            <p:nvGrpSpPr>
              <p:cNvPr id="48" name="Gruppieren 47"/>
              <p:cNvGrpSpPr/>
              <p:nvPr/>
            </p:nvGrpSpPr>
            <p:grpSpPr>
              <a:xfrm>
                <a:off x="719572" y="2492896"/>
                <a:ext cx="828471" cy="307527"/>
                <a:chOff x="719572" y="2492896"/>
                <a:chExt cx="828471" cy="307527"/>
              </a:xfrm>
              <a:grpFill/>
            </p:grpSpPr>
            <p:sp>
              <p:nvSpPr>
                <p:cNvPr id="49" name="Rechteck 48"/>
                <p:cNvSpPr/>
                <p:nvPr/>
              </p:nvSpPr>
              <p:spPr>
                <a:xfrm>
                  <a:off x="719572" y="2492896"/>
                  <a:ext cx="828092" cy="144016"/>
                </a:xfrm>
                <a:prstGeom prst="rect">
                  <a:avLst/>
                </a:prstGeom>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50" name="Flussdiagramm: Vorbereitung 49"/>
                <p:cNvSpPr/>
                <p:nvPr/>
              </p:nvSpPr>
              <p:spPr>
                <a:xfrm>
                  <a:off x="719952" y="2548394"/>
                  <a:ext cx="828091" cy="252029"/>
                </a:xfrm>
                <a:prstGeom prst="flowChartPreparation">
                  <a:avLst/>
                </a:prstGeom>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grpSp>
        </p:grpSp>
        <p:grpSp>
          <p:nvGrpSpPr>
            <p:cNvPr id="14" name="Gruppieren 13"/>
            <p:cNvGrpSpPr/>
            <p:nvPr/>
          </p:nvGrpSpPr>
          <p:grpSpPr>
            <a:xfrm>
              <a:off x="3846806" y="1844824"/>
              <a:ext cx="504056" cy="3775785"/>
              <a:chOff x="719572" y="2492896"/>
              <a:chExt cx="828471" cy="3775785"/>
            </a:xfrm>
            <a:grpFill/>
          </p:grpSpPr>
          <p:sp>
            <p:nvSpPr>
              <p:cNvPr id="43" name="Zylinder 42"/>
              <p:cNvSpPr/>
              <p:nvPr/>
            </p:nvSpPr>
            <p:spPr>
              <a:xfrm>
                <a:off x="787534" y="2596274"/>
                <a:ext cx="692927" cy="3672407"/>
              </a:xfrm>
              <a:prstGeom prst="can">
                <a:avLst/>
              </a:prstGeom>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grpSp>
            <p:nvGrpSpPr>
              <p:cNvPr id="44" name="Gruppieren 43"/>
              <p:cNvGrpSpPr/>
              <p:nvPr/>
            </p:nvGrpSpPr>
            <p:grpSpPr>
              <a:xfrm>
                <a:off x="719572" y="2492896"/>
                <a:ext cx="828471" cy="307527"/>
                <a:chOff x="719572" y="2492896"/>
                <a:chExt cx="828471" cy="307527"/>
              </a:xfrm>
              <a:grpFill/>
            </p:grpSpPr>
            <p:sp>
              <p:nvSpPr>
                <p:cNvPr id="45" name="Rechteck 44"/>
                <p:cNvSpPr/>
                <p:nvPr/>
              </p:nvSpPr>
              <p:spPr>
                <a:xfrm>
                  <a:off x="719572" y="2492896"/>
                  <a:ext cx="828092" cy="144016"/>
                </a:xfrm>
                <a:prstGeom prst="rect">
                  <a:avLst/>
                </a:prstGeom>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46" name="Flussdiagramm: Vorbereitung 45"/>
                <p:cNvSpPr/>
                <p:nvPr/>
              </p:nvSpPr>
              <p:spPr>
                <a:xfrm>
                  <a:off x="719952" y="2548394"/>
                  <a:ext cx="828091" cy="252029"/>
                </a:xfrm>
                <a:prstGeom prst="flowChartPreparation">
                  <a:avLst/>
                </a:prstGeom>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grpSp>
        </p:grpSp>
        <p:grpSp>
          <p:nvGrpSpPr>
            <p:cNvPr id="15" name="Gruppieren 14"/>
            <p:cNvGrpSpPr/>
            <p:nvPr/>
          </p:nvGrpSpPr>
          <p:grpSpPr>
            <a:xfrm>
              <a:off x="4932040" y="1844824"/>
              <a:ext cx="504056" cy="3775785"/>
              <a:chOff x="719572" y="2492896"/>
              <a:chExt cx="828471" cy="3775785"/>
            </a:xfrm>
            <a:grpFill/>
          </p:grpSpPr>
          <p:sp>
            <p:nvSpPr>
              <p:cNvPr id="39" name="Zylinder 38"/>
              <p:cNvSpPr/>
              <p:nvPr/>
            </p:nvSpPr>
            <p:spPr>
              <a:xfrm>
                <a:off x="787534" y="2596274"/>
                <a:ext cx="692927" cy="3672407"/>
              </a:xfrm>
              <a:prstGeom prst="can">
                <a:avLst/>
              </a:prstGeom>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grpSp>
            <p:nvGrpSpPr>
              <p:cNvPr id="40" name="Gruppieren 39"/>
              <p:cNvGrpSpPr/>
              <p:nvPr/>
            </p:nvGrpSpPr>
            <p:grpSpPr>
              <a:xfrm>
                <a:off x="719572" y="2492896"/>
                <a:ext cx="828471" cy="307527"/>
                <a:chOff x="719572" y="2492896"/>
                <a:chExt cx="828471" cy="307527"/>
              </a:xfrm>
              <a:grpFill/>
            </p:grpSpPr>
            <p:sp>
              <p:nvSpPr>
                <p:cNvPr id="41" name="Rechteck 40"/>
                <p:cNvSpPr/>
                <p:nvPr/>
              </p:nvSpPr>
              <p:spPr>
                <a:xfrm>
                  <a:off x="719572" y="2492896"/>
                  <a:ext cx="828092" cy="144016"/>
                </a:xfrm>
                <a:prstGeom prst="rect">
                  <a:avLst/>
                </a:prstGeom>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42" name="Flussdiagramm: Vorbereitung 41"/>
                <p:cNvSpPr/>
                <p:nvPr/>
              </p:nvSpPr>
              <p:spPr>
                <a:xfrm>
                  <a:off x="719952" y="2548394"/>
                  <a:ext cx="828091" cy="252029"/>
                </a:xfrm>
                <a:prstGeom prst="flowChartPreparation">
                  <a:avLst/>
                </a:prstGeom>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grpSp>
        </p:grpSp>
        <p:grpSp>
          <p:nvGrpSpPr>
            <p:cNvPr id="16" name="Gruppieren 15"/>
            <p:cNvGrpSpPr/>
            <p:nvPr/>
          </p:nvGrpSpPr>
          <p:grpSpPr>
            <a:xfrm>
              <a:off x="5940152" y="1844824"/>
              <a:ext cx="504056" cy="3775785"/>
              <a:chOff x="719572" y="2492896"/>
              <a:chExt cx="828471" cy="3775785"/>
            </a:xfrm>
            <a:grpFill/>
          </p:grpSpPr>
          <p:sp>
            <p:nvSpPr>
              <p:cNvPr id="35" name="Zylinder 34"/>
              <p:cNvSpPr/>
              <p:nvPr/>
            </p:nvSpPr>
            <p:spPr>
              <a:xfrm>
                <a:off x="787534" y="2596274"/>
                <a:ext cx="692927" cy="3672407"/>
              </a:xfrm>
              <a:prstGeom prst="can">
                <a:avLst/>
              </a:prstGeom>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grpSp>
            <p:nvGrpSpPr>
              <p:cNvPr id="36" name="Gruppieren 35"/>
              <p:cNvGrpSpPr/>
              <p:nvPr/>
            </p:nvGrpSpPr>
            <p:grpSpPr>
              <a:xfrm>
                <a:off x="719572" y="2492896"/>
                <a:ext cx="828471" cy="307527"/>
                <a:chOff x="719572" y="2492896"/>
                <a:chExt cx="828471" cy="307527"/>
              </a:xfrm>
              <a:grpFill/>
            </p:grpSpPr>
            <p:sp>
              <p:nvSpPr>
                <p:cNvPr id="37" name="Rechteck 36"/>
                <p:cNvSpPr/>
                <p:nvPr/>
              </p:nvSpPr>
              <p:spPr>
                <a:xfrm>
                  <a:off x="719572" y="2492896"/>
                  <a:ext cx="828092" cy="144016"/>
                </a:xfrm>
                <a:prstGeom prst="rect">
                  <a:avLst/>
                </a:prstGeom>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38" name="Flussdiagramm: Vorbereitung 37"/>
                <p:cNvSpPr/>
                <p:nvPr/>
              </p:nvSpPr>
              <p:spPr>
                <a:xfrm>
                  <a:off x="719952" y="2548394"/>
                  <a:ext cx="828091" cy="252029"/>
                </a:xfrm>
                <a:prstGeom prst="flowChartPreparation">
                  <a:avLst/>
                </a:prstGeom>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grpSp>
        </p:grpSp>
        <p:grpSp>
          <p:nvGrpSpPr>
            <p:cNvPr id="17" name="Gruppieren 16"/>
            <p:cNvGrpSpPr/>
            <p:nvPr/>
          </p:nvGrpSpPr>
          <p:grpSpPr>
            <a:xfrm>
              <a:off x="7020272" y="1844824"/>
              <a:ext cx="504056" cy="3775785"/>
              <a:chOff x="719572" y="2492896"/>
              <a:chExt cx="828471" cy="3775785"/>
            </a:xfrm>
            <a:grpFill/>
          </p:grpSpPr>
          <p:sp>
            <p:nvSpPr>
              <p:cNvPr id="31" name="Zylinder 30"/>
              <p:cNvSpPr/>
              <p:nvPr/>
            </p:nvSpPr>
            <p:spPr>
              <a:xfrm>
                <a:off x="787534" y="2596274"/>
                <a:ext cx="692927" cy="3672407"/>
              </a:xfrm>
              <a:prstGeom prst="can">
                <a:avLst/>
              </a:prstGeom>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grpSp>
            <p:nvGrpSpPr>
              <p:cNvPr id="32" name="Gruppieren 31"/>
              <p:cNvGrpSpPr/>
              <p:nvPr/>
            </p:nvGrpSpPr>
            <p:grpSpPr>
              <a:xfrm>
                <a:off x="719572" y="2492896"/>
                <a:ext cx="828471" cy="307527"/>
                <a:chOff x="719572" y="2492896"/>
                <a:chExt cx="828471" cy="307527"/>
              </a:xfrm>
              <a:grpFill/>
            </p:grpSpPr>
            <p:sp>
              <p:nvSpPr>
                <p:cNvPr id="33" name="Rechteck 32"/>
                <p:cNvSpPr/>
                <p:nvPr/>
              </p:nvSpPr>
              <p:spPr>
                <a:xfrm>
                  <a:off x="719572" y="2492896"/>
                  <a:ext cx="828092" cy="144016"/>
                </a:xfrm>
                <a:prstGeom prst="rect">
                  <a:avLst/>
                </a:prstGeom>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34" name="Flussdiagramm: Vorbereitung 33"/>
                <p:cNvSpPr/>
                <p:nvPr/>
              </p:nvSpPr>
              <p:spPr>
                <a:xfrm>
                  <a:off x="719952" y="2548394"/>
                  <a:ext cx="828091" cy="252029"/>
                </a:xfrm>
                <a:prstGeom prst="flowChartPreparation">
                  <a:avLst/>
                </a:prstGeom>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grpSp>
        </p:grpSp>
        <p:grpSp>
          <p:nvGrpSpPr>
            <p:cNvPr id="18" name="Gruppieren 17"/>
            <p:cNvGrpSpPr/>
            <p:nvPr/>
          </p:nvGrpSpPr>
          <p:grpSpPr>
            <a:xfrm>
              <a:off x="8028384" y="1844824"/>
              <a:ext cx="504056" cy="3775785"/>
              <a:chOff x="719572" y="2492896"/>
              <a:chExt cx="828471" cy="3775785"/>
            </a:xfrm>
            <a:grpFill/>
          </p:grpSpPr>
          <p:sp>
            <p:nvSpPr>
              <p:cNvPr id="27" name="Zylinder 26"/>
              <p:cNvSpPr/>
              <p:nvPr/>
            </p:nvSpPr>
            <p:spPr>
              <a:xfrm>
                <a:off x="787534" y="2596274"/>
                <a:ext cx="692927" cy="3672407"/>
              </a:xfrm>
              <a:prstGeom prst="can">
                <a:avLst/>
              </a:prstGeom>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grpSp>
            <p:nvGrpSpPr>
              <p:cNvPr id="28" name="Gruppieren 27"/>
              <p:cNvGrpSpPr/>
              <p:nvPr/>
            </p:nvGrpSpPr>
            <p:grpSpPr>
              <a:xfrm>
                <a:off x="719572" y="2492896"/>
                <a:ext cx="828471" cy="307527"/>
                <a:chOff x="719572" y="2492896"/>
                <a:chExt cx="828471" cy="307527"/>
              </a:xfrm>
              <a:grpFill/>
            </p:grpSpPr>
            <p:sp>
              <p:nvSpPr>
                <p:cNvPr id="29" name="Rechteck 28"/>
                <p:cNvSpPr/>
                <p:nvPr/>
              </p:nvSpPr>
              <p:spPr>
                <a:xfrm>
                  <a:off x="719572" y="2492896"/>
                  <a:ext cx="828092" cy="144016"/>
                </a:xfrm>
                <a:prstGeom prst="rect">
                  <a:avLst/>
                </a:prstGeom>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30" name="Flussdiagramm: Vorbereitung 29"/>
                <p:cNvSpPr/>
                <p:nvPr/>
              </p:nvSpPr>
              <p:spPr>
                <a:xfrm>
                  <a:off x="719952" y="2548394"/>
                  <a:ext cx="828091" cy="252029"/>
                </a:xfrm>
                <a:prstGeom prst="flowChartPreparation">
                  <a:avLst/>
                </a:prstGeom>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grpSp>
        </p:grpSp>
        <p:grpSp>
          <p:nvGrpSpPr>
            <p:cNvPr id="19" name="Gruppieren 18"/>
            <p:cNvGrpSpPr/>
            <p:nvPr/>
          </p:nvGrpSpPr>
          <p:grpSpPr>
            <a:xfrm>
              <a:off x="1763688" y="1863005"/>
              <a:ext cx="504056" cy="3775785"/>
              <a:chOff x="719572" y="2492896"/>
              <a:chExt cx="828471" cy="3775785"/>
            </a:xfrm>
            <a:grpFill/>
          </p:grpSpPr>
          <p:sp>
            <p:nvSpPr>
              <p:cNvPr id="23" name="Zylinder 22"/>
              <p:cNvSpPr/>
              <p:nvPr/>
            </p:nvSpPr>
            <p:spPr>
              <a:xfrm>
                <a:off x="787534" y="2596274"/>
                <a:ext cx="692927" cy="3672407"/>
              </a:xfrm>
              <a:prstGeom prst="can">
                <a:avLst/>
              </a:prstGeom>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grpSp>
            <p:nvGrpSpPr>
              <p:cNvPr id="24" name="Gruppieren 23"/>
              <p:cNvGrpSpPr/>
              <p:nvPr/>
            </p:nvGrpSpPr>
            <p:grpSpPr>
              <a:xfrm>
                <a:off x="719572" y="2492896"/>
                <a:ext cx="828471" cy="307527"/>
                <a:chOff x="719572" y="2492896"/>
                <a:chExt cx="828471" cy="307527"/>
              </a:xfrm>
              <a:grpFill/>
            </p:grpSpPr>
            <p:sp>
              <p:nvSpPr>
                <p:cNvPr id="25" name="Rechteck 24"/>
                <p:cNvSpPr/>
                <p:nvPr/>
              </p:nvSpPr>
              <p:spPr>
                <a:xfrm>
                  <a:off x="719572" y="2492896"/>
                  <a:ext cx="828092" cy="144016"/>
                </a:xfrm>
                <a:prstGeom prst="rect">
                  <a:avLst/>
                </a:prstGeom>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sp>
              <p:nvSpPr>
                <p:cNvPr id="26" name="Flussdiagramm: Vorbereitung 25"/>
                <p:cNvSpPr/>
                <p:nvPr/>
              </p:nvSpPr>
              <p:spPr>
                <a:xfrm>
                  <a:off x="719952" y="2548394"/>
                  <a:ext cx="828091" cy="252029"/>
                </a:xfrm>
                <a:prstGeom prst="flowChartPreparation">
                  <a:avLst/>
                </a:prstGeom>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Calibri" panose="020F0502020204030204" pitchFamily="34" charset="0"/>
                    <a:cs typeface="Calibri" panose="020F0502020204030204" pitchFamily="34" charset="0"/>
                  </a:endParaRPr>
                </a:p>
              </p:txBody>
            </p:sp>
          </p:grpSp>
        </p:grpSp>
        <p:sp>
          <p:nvSpPr>
            <p:cNvPr id="20" name="Rechteck 19"/>
            <p:cNvSpPr/>
            <p:nvPr/>
          </p:nvSpPr>
          <p:spPr>
            <a:xfrm>
              <a:off x="736194" y="5570580"/>
              <a:ext cx="7884877" cy="360040"/>
            </a:xfrm>
            <a:prstGeom prst="rect">
              <a:avLst/>
            </a:prstGeom>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latin typeface="Calibri" panose="020F0502020204030204" pitchFamily="34" charset="0"/>
                  <a:cs typeface="Calibri" panose="020F0502020204030204" pitchFamily="34" charset="0"/>
                </a:rPr>
                <a:t>Identity Management, Storage, …</a:t>
              </a:r>
            </a:p>
          </p:txBody>
        </p:sp>
        <p:sp>
          <p:nvSpPr>
            <p:cNvPr id="21" name="Rechteck 20"/>
            <p:cNvSpPr/>
            <p:nvPr/>
          </p:nvSpPr>
          <p:spPr>
            <a:xfrm>
              <a:off x="395536" y="5928510"/>
              <a:ext cx="8568952" cy="360040"/>
            </a:xfrm>
            <a:prstGeom prst="rect">
              <a:avLst/>
            </a:prstGeom>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latin typeface="Calibri" panose="020F0502020204030204" pitchFamily="34" charset="0"/>
                  <a:cs typeface="Calibri" panose="020F0502020204030204" pitchFamily="34" charset="0"/>
                </a:rPr>
                <a:t>Langzeitarchivierung</a:t>
              </a:r>
            </a:p>
          </p:txBody>
        </p:sp>
        <p:sp>
          <p:nvSpPr>
            <p:cNvPr id="22" name="Rechteck 21"/>
            <p:cNvSpPr/>
            <p:nvPr/>
          </p:nvSpPr>
          <p:spPr>
            <a:xfrm>
              <a:off x="179512" y="6273194"/>
              <a:ext cx="8985845" cy="360040"/>
            </a:xfrm>
            <a:prstGeom prst="rect">
              <a:avLst/>
            </a:prstGeom>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latin typeface="Calibri" panose="020F0502020204030204" pitchFamily="34" charset="0"/>
                  <a:cs typeface="Calibri" panose="020F0502020204030204" pitchFamily="34" charset="0"/>
                </a:rPr>
                <a:t>Data </a:t>
              </a:r>
              <a:r>
                <a:rPr lang="de-DE" sz="1400" dirty="0" err="1">
                  <a:latin typeface="Calibri" panose="020F0502020204030204" pitchFamily="34" charset="0"/>
                  <a:cs typeface="Calibri" panose="020F0502020204030204" pitchFamily="34" charset="0"/>
                </a:rPr>
                <a:t>and</a:t>
              </a:r>
              <a:r>
                <a:rPr lang="de-DE" sz="1400" dirty="0">
                  <a:latin typeface="Calibri" panose="020F0502020204030204" pitchFamily="34" charset="0"/>
                  <a:cs typeface="Calibri" panose="020F0502020204030204" pitchFamily="34" charset="0"/>
                </a:rPr>
                <a:t> Code </a:t>
              </a:r>
              <a:r>
                <a:rPr lang="de-DE" sz="1400" dirty="0" err="1">
                  <a:latin typeface="Calibri" panose="020F0502020204030204" pitchFamily="34" charset="0"/>
                  <a:cs typeface="Calibri" panose="020F0502020204030204" pitchFamily="34" charset="0"/>
                </a:rPr>
                <a:t>Literacy</a:t>
              </a:r>
              <a:endParaRPr lang="de-DE" sz="1400" dirty="0">
                <a:latin typeface="Calibri" panose="020F0502020204030204" pitchFamily="34" charset="0"/>
                <a:cs typeface="Calibri" panose="020F0502020204030204" pitchFamily="34" charset="0"/>
              </a:endParaRPr>
            </a:p>
          </p:txBody>
        </p:sp>
      </p:grpSp>
      <p:sp>
        <p:nvSpPr>
          <p:cNvPr id="56" name="Textfeld 55"/>
          <p:cNvSpPr txBox="1"/>
          <p:nvPr/>
        </p:nvSpPr>
        <p:spPr>
          <a:xfrm>
            <a:off x="6484362" y="3183181"/>
            <a:ext cx="2437763" cy="1600438"/>
          </a:xfrm>
          <a:prstGeom prst="rect">
            <a:avLst/>
          </a:prstGeom>
          <a:noFill/>
        </p:spPr>
        <p:txBody>
          <a:bodyPr wrap="square" rtlCol="0">
            <a:spAutoFit/>
          </a:bodyPr>
          <a:lstStyle/>
          <a:p>
            <a:r>
              <a:rPr lang="de-DE" sz="1400" b="1" dirty="0">
                <a:solidFill>
                  <a:schemeClr val="tx1"/>
                </a:solidFill>
                <a:latin typeface="Calibri" panose="020F0502020204030204" pitchFamily="34" charset="0"/>
                <a:cs typeface="Calibri" panose="020F0502020204030204" pitchFamily="34" charset="0"/>
              </a:rPr>
              <a:t>NFDI-Fachkonsortien</a:t>
            </a:r>
          </a:p>
          <a:p>
            <a:pPr marL="285750" indent="-285750">
              <a:buFont typeface="Arial" panose="020B0604020202020204" pitchFamily="34" charset="0"/>
              <a:buChar char="•"/>
            </a:pPr>
            <a:r>
              <a:rPr lang="de-DE" sz="1400" dirty="0" err="1">
                <a:solidFill>
                  <a:schemeClr val="tx1"/>
                </a:solidFill>
                <a:latin typeface="Calibri" panose="020F0502020204030204" pitchFamily="34" charset="0"/>
                <a:cs typeface="Calibri" panose="020F0502020204030204" pitchFamily="34" charset="0"/>
              </a:rPr>
              <a:t>fachspez</a:t>
            </a:r>
            <a:r>
              <a:rPr lang="de-DE" sz="1400" dirty="0">
                <a:solidFill>
                  <a:schemeClr val="tx1"/>
                </a:solidFill>
                <a:latin typeface="Calibri" panose="020F0502020204030204" pitchFamily="34" charset="0"/>
                <a:cs typeface="Calibri" panose="020F0502020204030204" pitchFamily="34" charset="0"/>
              </a:rPr>
              <a:t>. Services</a:t>
            </a:r>
          </a:p>
          <a:p>
            <a:pPr marL="285750" indent="-285750">
              <a:buFont typeface="Arial" panose="020B0604020202020204" pitchFamily="34" charset="0"/>
              <a:buChar char="•"/>
            </a:pPr>
            <a:r>
              <a:rPr lang="de-DE" sz="1400" dirty="0">
                <a:solidFill>
                  <a:schemeClr val="tx1"/>
                </a:solidFill>
                <a:latin typeface="Calibri" panose="020F0502020204030204" pitchFamily="34" charset="0"/>
                <a:cs typeface="Calibri" panose="020F0502020204030204" pitchFamily="34" charset="0"/>
              </a:rPr>
              <a:t>fachliche Standards und </a:t>
            </a:r>
            <a:r>
              <a:rPr lang="de-DE" sz="1400" dirty="0" err="1">
                <a:solidFill>
                  <a:schemeClr val="tx1"/>
                </a:solidFill>
                <a:latin typeface="Calibri" panose="020F0502020204030204" pitchFamily="34" charset="0"/>
                <a:cs typeface="Calibri" panose="020F0502020204030204" pitchFamily="34" charset="0"/>
              </a:rPr>
              <a:t>Policies</a:t>
            </a:r>
            <a:endParaRPr lang="de-DE" sz="14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sz="1400" dirty="0">
                <a:solidFill>
                  <a:schemeClr val="tx1"/>
                </a:solidFill>
                <a:latin typeface="Calibri" panose="020F0502020204030204" pitchFamily="34" charset="0"/>
                <a:cs typeface="Calibri" panose="020F0502020204030204" pitchFamily="34" charset="0"/>
              </a:rPr>
              <a:t>Kulturwandel in den Fächern</a:t>
            </a:r>
          </a:p>
          <a:p>
            <a:pPr marL="285750" indent="-285750">
              <a:buFont typeface="Arial" panose="020B0604020202020204" pitchFamily="34" charset="0"/>
              <a:buChar char="•"/>
            </a:pPr>
            <a:endParaRPr lang="de-DE" sz="1400" dirty="0">
              <a:solidFill>
                <a:schemeClr val="tx1"/>
              </a:solidFill>
              <a:latin typeface="Calibri" panose="020F0502020204030204" pitchFamily="34" charset="0"/>
              <a:cs typeface="Calibri" panose="020F0502020204030204" pitchFamily="34" charset="0"/>
            </a:endParaRPr>
          </a:p>
        </p:txBody>
      </p:sp>
      <p:sp>
        <p:nvSpPr>
          <p:cNvPr id="57" name="Textfeld 56"/>
          <p:cNvSpPr txBox="1"/>
          <p:nvPr/>
        </p:nvSpPr>
        <p:spPr>
          <a:xfrm>
            <a:off x="6408244" y="2024920"/>
            <a:ext cx="2513881" cy="954107"/>
          </a:xfrm>
          <a:prstGeom prst="rect">
            <a:avLst/>
          </a:prstGeom>
          <a:noFill/>
        </p:spPr>
        <p:txBody>
          <a:bodyPr wrap="square" rtlCol="0">
            <a:spAutoFit/>
          </a:bodyPr>
          <a:lstStyle/>
          <a:p>
            <a:r>
              <a:rPr lang="de-DE" sz="1400" b="1" dirty="0">
                <a:solidFill>
                  <a:schemeClr val="tx1"/>
                </a:solidFill>
                <a:latin typeface="Calibri" panose="020F0502020204030204" pitchFamily="34" charset="0"/>
                <a:cs typeface="Calibri" panose="020F0502020204030204" pitchFamily="34" charset="0"/>
              </a:rPr>
              <a:t>Organisatorisch-technische Vernetzung</a:t>
            </a:r>
          </a:p>
          <a:p>
            <a:pPr marL="285750" indent="-285750">
              <a:buFont typeface="Arial" panose="020B0604020202020204" pitchFamily="34" charset="0"/>
              <a:buChar char="•"/>
            </a:pPr>
            <a:r>
              <a:rPr lang="de-DE" sz="1400" dirty="0">
                <a:solidFill>
                  <a:schemeClr val="tx1"/>
                </a:solidFill>
                <a:latin typeface="Calibri" panose="020F0502020204030204" pitchFamily="34" charset="0"/>
                <a:cs typeface="Calibri" panose="020F0502020204030204" pitchFamily="34" charset="0"/>
              </a:rPr>
              <a:t>Koordination</a:t>
            </a:r>
          </a:p>
          <a:p>
            <a:pPr marL="285750" indent="-285750">
              <a:buFont typeface="Arial" panose="020B0604020202020204" pitchFamily="34" charset="0"/>
              <a:buChar char="•"/>
            </a:pPr>
            <a:r>
              <a:rPr lang="de-DE" sz="1400" dirty="0">
                <a:solidFill>
                  <a:schemeClr val="tx1"/>
                </a:solidFill>
                <a:latin typeface="Calibri" panose="020F0502020204030204" pitchFamily="34" charset="0"/>
                <a:cs typeface="Calibri" panose="020F0502020204030204" pitchFamily="34" charset="0"/>
              </a:rPr>
              <a:t>Internationalität</a:t>
            </a:r>
          </a:p>
        </p:txBody>
      </p:sp>
      <p:sp>
        <p:nvSpPr>
          <p:cNvPr id="59" name="Textfeld 58"/>
          <p:cNvSpPr txBox="1"/>
          <p:nvPr/>
        </p:nvSpPr>
        <p:spPr>
          <a:xfrm>
            <a:off x="6484362" y="5162695"/>
            <a:ext cx="2153841" cy="954107"/>
          </a:xfrm>
          <a:prstGeom prst="rect">
            <a:avLst/>
          </a:prstGeom>
          <a:noFill/>
        </p:spPr>
        <p:txBody>
          <a:bodyPr wrap="square" rtlCol="0">
            <a:spAutoFit/>
          </a:bodyPr>
          <a:lstStyle/>
          <a:p>
            <a:r>
              <a:rPr lang="de-DE" sz="1400" b="1" dirty="0">
                <a:solidFill>
                  <a:schemeClr val="tx1"/>
                </a:solidFill>
                <a:latin typeface="Calibri" panose="020F0502020204030204" pitchFamily="34" charset="0"/>
                <a:cs typeface="Calibri" panose="020F0502020204030204" pitchFamily="34" charset="0"/>
              </a:rPr>
              <a:t>Hochschulen</a:t>
            </a:r>
          </a:p>
          <a:p>
            <a:pPr marL="285750" indent="-285750">
              <a:buFont typeface="Arial" panose="020B0604020202020204" pitchFamily="34" charset="0"/>
              <a:buChar char="•"/>
            </a:pPr>
            <a:r>
              <a:rPr lang="de-DE" sz="1400" dirty="0">
                <a:solidFill>
                  <a:schemeClr val="tx1"/>
                </a:solidFill>
                <a:latin typeface="Calibri" panose="020F0502020204030204" pitchFamily="34" charset="0"/>
                <a:cs typeface="Calibri" panose="020F0502020204030204" pitchFamily="34" charset="0"/>
              </a:rPr>
              <a:t>Lehre, Infokompetenz</a:t>
            </a:r>
          </a:p>
          <a:p>
            <a:pPr marL="285750" indent="-285750">
              <a:buFont typeface="Arial" panose="020B0604020202020204" pitchFamily="34" charset="0"/>
              <a:buChar char="•"/>
            </a:pPr>
            <a:r>
              <a:rPr lang="de-DE" sz="1400" dirty="0">
                <a:solidFill>
                  <a:schemeClr val="tx1"/>
                </a:solidFill>
                <a:latin typeface="Calibri" panose="020F0502020204030204" pitchFamily="34" charset="0"/>
                <a:cs typeface="Calibri" panose="020F0502020204030204" pitchFamily="34" charset="0"/>
              </a:rPr>
              <a:t>Basis-Dienstleistungen</a:t>
            </a:r>
          </a:p>
          <a:p>
            <a:pPr marL="285750" indent="-285750">
              <a:buFont typeface="Arial" panose="020B0604020202020204" pitchFamily="34" charset="0"/>
              <a:buChar char="•"/>
            </a:pPr>
            <a:r>
              <a:rPr lang="de-DE" sz="1400" dirty="0">
                <a:solidFill>
                  <a:schemeClr val="tx1"/>
                </a:solidFill>
                <a:latin typeface="Calibri" panose="020F0502020204030204" pitchFamily="34" charset="0"/>
                <a:cs typeface="Calibri" panose="020F0502020204030204" pitchFamily="34" charset="0"/>
              </a:rPr>
              <a:t>Awareness</a:t>
            </a:r>
          </a:p>
        </p:txBody>
      </p:sp>
    </p:spTree>
    <p:extLst>
      <p:ext uri="{BB962C8B-B14F-4D97-AF65-F5344CB8AC3E}">
        <p14:creationId xmlns:p14="http://schemas.microsoft.com/office/powerpoint/2010/main" val="719794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tangle 2"/>
          <p:cNvSpPr>
            <a:spLocks noGrp="1" noChangeShapeType="1"/>
          </p:cNvSpPr>
          <p:nvPr>
            <p:ph type="title"/>
          </p:nvPr>
        </p:nvSpPr>
        <p:spPr bwMode="auto">
          <a:xfrm>
            <a:off x="358774" y="488949"/>
            <a:ext cx="6877049" cy="838198"/>
          </a:xfrm>
          <a:prstGeom prst="rect">
            <a:avLst/>
          </a:prstGeom>
        </p:spPr>
        <p:txBody>
          <a:bodyPr lIns="0" tIns="0" rIns="0" bIns="0" anchor="ctr" anchorCtr="0"/>
          <a:lstStyle>
            <a:lvl1pPr marL="0" indent="0" algn="l" defTabSz="914400">
              <a:lnSpc>
                <a:spcPct val="100000"/>
              </a:lnSpc>
              <a:buNone/>
              <a:defRPr sz="2800" b="1">
                <a:solidFill>
                  <a:schemeClr val="dk1"/>
                </a:solidFill>
                <a:latin typeface="Verdana"/>
              </a:defRPr>
            </a:lvl1pPr>
            <a:lvl2pPr marL="0" indent="0" algn="l" defTabSz="914400">
              <a:lnSpc>
                <a:spcPct val="100000"/>
              </a:lnSpc>
              <a:buNone/>
              <a:defRPr sz="2800" b="1">
                <a:solidFill>
                  <a:schemeClr val="dk1"/>
                </a:solidFill>
                <a:latin typeface="Verdana"/>
              </a:defRPr>
            </a:lvl2pPr>
            <a:lvl3pPr marL="0" indent="0" algn="l" defTabSz="914400">
              <a:lnSpc>
                <a:spcPct val="100000"/>
              </a:lnSpc>
              <a:buNone/>
              <a:defRPr sz="2800" b="1">
                <a:solidFill>
                  <a:schemeClr val="dk1"/>
                </a:solidFill>
                <a:latin typeface="Verdana"/>
              </a:defRPr>
            </a:lvl3pPr>
            <a:lvl4pPr marL="0" indent="0" algn="l" defTabSz="914400">
              <a:lnSpc>
                <a:spcPct val="100000"/>
              </a:lnSpc>
              <a:buNone/>
              <a:defRPr sz="2800" b="1">
                <a:solidFill>
                  <a:schemeClr val="dk1"/>
                </a:solidFill>
                <a:latin typeface="Verdana"/>
              </a:defRPr>
            </a:lvl4pPr>
            <a:lvl5pPr marL="0" indent="0" algn="l" defTabSz="914400">
              <a:lnSpc>
                <a:spcPct val="100000"/>
              </a:lnSpc>
              <a:buNone/>
              <a:defRPr sz="2800" b="1">
                <a:solidFill>
                  <a:schemeClr val="dk1"/>
                </a:solidFill>
                <a:latin typeface="Verdana"/>
              </a:defRPr>
            </a:lvl5pPr>
          </a:lstStyle>
          <a:p>
            <a:pPr>
              <a:defRPr/>
            </a:pPr>
            <a:r>
              <a:rPr b="0" dirty="0">
                <a:solidFill>
                  <a:schemeClr val="tx1"/>
                </a:solidFill>
              </a:rPr>
              <a:t>Aktuelle Entwicklungen</a:t>
            </a:r>
          </a:p>
        </p:txBody>
      </p:sp>
      <p:sp>
        <p:nvSpPr>
          <p:cNvPr id="3" name="Rechteck 2">
            <a:extLst>
              <a:ext uri="{FF2B5EF4-FFF2-40B4-BE49-F238E27FC236}">
                <a16:creationId xmlns:a16="http://schemas.microsoft.com/office/drawing/2014/main" id="{9A85AAD7-CBB8-A64D-9CEA-EF5FCFF01329}"/>
              </a:ext>
            </a:extLst>
          </p:cNvPr>
          <p:cNvSpPr/>
          <p:nvPr/>
        </p:nvSpPr>
        <p:spPr>
          <a:xfrm>
            <a:off x="250825" y="1700808"/>
            <a:ext cx="8641655" cy="2677656"/>
          </a:xfrm>
          <a:prstGeom prst="rect">
            <a:avLst/>
          </a:prstGeom>
        </p:spPr>
        <p:txBody>
          <a:bodyPr wrap="square">
            <a:spAutoFit/>
          </a:bodyPr>
          <a:lstStyle/>
          <a:p>
            <a:r>
              <a:rPr lang="de-DE" sz="2100" i="1" dirty="0">
                <a:solidFill>
                  <a:schemeClr val="tx1"/>
                </a:solidFill>
                <a:latin typeface="Calibri" panose="020F0502020204030204" pitchFamily="34" charset="0"/>
                <a:cs typeface="Calibri" panose="020F0502020204030204" pitchFamily="34" charset="0"/>
              </a:rPr>
              <a:t>„Die Nationale Forschungsdateninfrastruktur wird </a:t>
            </a:r>
            <a:r>
              <a:rPr lang="de-DE" sz="2100" i="1" u="sng" dirty="0">
                <a:solidFill>
                  <a:schemeClr val="tx1"/>
                </a:solidFill>
                <a:latin typeface="Calibri" panose="020F0502020204030204" pitchFamily="34" charset="0"/>
                <a:cs typeface="Calibri" panose="020F0502020204030204" pitchFamily="34" charset="0"/>
              </a:rPr>
              <a:t>nur dann </a:t>
            </a:r>
            <a:r>
              <a:rPr lang="de-DE" sz="2100" i="1" dirty="0">
                <a:solidFill>
                  <a:schemeClr val="tx1"/>
                </a:solidFill>
                <a:latin typeface="Calibri" panose="020F0502020204030204" pitchFamily="34" charset="0"/>
                <a:cs typeface="Calibri" panose="020F0502020204030204" pitchFamily="34" charset="0"/>
              </a:rPr>
              <a:t>ein Erfolgsmodell werden, wenn Fach-Communities, Infrastruktureinheiten, </a:t>
            </a:r>
            <a:r>
              <a:rPr lang="de-DE" sz="2100" i="1" u="sng" dirty="0">
                <a:solidFill>
                  <a:schemeClr val="tx1"/>
                </a:solidFill>
                <a:latin typeface="Calibri" panose="020F0502020204030204" pitchFamily="34" charset="0"/>
                <a:cs typeface="Calibri" panose="020F0502020204030204" pitchFamily="34" charset="0"/>
              </a:rPr>
              <a:t>Hochschulleitungen und Länder</a:t>
            </a:r>
            <a:r>
              <a:rPr lang="de-DE" sz="2100" i="1" dirty="0">
                <a:solidFill>
                  <a:schemeClr val="tx1"/>
                </a:solidFill>
                <a:latin typeface="Calibri" panose="020F0502020204030204" pitchFamily="34" charset="0"/>
                <a:cs typeface="Calibri" panose="020F0502020204030204" pitchFamily="34" charset="0"/>
              </a:rPr>
              <a:t> sie gemeinsam dazu machen“, sagte Alt. „Dazu gehört auch ein nennenswerter finanzieller Aufwuchs für die Digitalisierung der Hochschulen. Die NFDI fördert primär Wissenschaftlerinnen und Wissenschaftler und deren Kooperation. Wir brauchen aber darüber hinaus </a:t>
            </a:r>
            <a:r>
              <a:rPr lang="de-DE" sz="2100" i="1" u="sng" dirty="0">
                <a:solidFill>
                  <a:schemeClr val="tx1"/>
                </a:solidFill>
                <a:latin typeface="Calibri" panose="020F0502020204030204" pitchFamily="34" charset="0"/>
                <a:cs typeface="Calibri" panose="020F0502020204030204" pitchFamily="34" charset="0"/>
              </a:rPr>
              <a:t>erhebliche staatliche Investitionen in die digitale Ausstattung der Hochschulen</a:t>
            </a:r>
            <a:r>
              <a:rPr lang="de-DE" sz="2100" i="1" dirty="0">
                <a:solidFill>
                  <a:schemeClr val="tx1"/>
                </a:solidFill>
                <a:latin typeface="Calibri" panose="020F0502020204030204" pitchFamily="34" charset="0"/>
                <a:cs typeface="Calibri" panose="020F0502020204030204" pitchFamily="34" charset="0"/>
              </a:rPr>
              <a:t>. Ein ‚Digitalpakt Hochschulen‘ steht aus.“</a:t>
            </a:r>
          </a:p>
        </p:txBody>
      </p:sp>
      <p:sp>
        <p:nvSpPr>
          <p:cNvPr id="4" name="Textfeld 3">
            <a:extLst>
              <a:ext uri="{FF2B5EF4-FFF2-40B4-BE49-F238E27FC236}">
                <a16:creationId xmlns:a16="http://schemas.microsoft.com/office/drawing/2014/main" id="{0B7D89EA-34E7-B149-BFFC-478E52421A79}"/>
              </a:ext>
            </a:extLst>
          </p:cNvPr>
          <p:cNvSpPr txBox="1"/>
          <p:nvPr/>
        </p:nvSpPr>
        <p:spPr>
          <a:xfrm>
            <a:off x="2749842" y="4604769"/>
            <a:ext cx="6160661" cy="369332"/>
          </a:xfrm>
          <a:prstGeom prst="rect">
            <a:avLst/>
          </a:prstGeom>
          <a:noFill/>
        </p:spPr>
        <p:txBody>
          <a:bodyPr wrap="none" rtlCol="0">
            <a:spAutoFit/>
          </a:bodyPr>
          <a:lstStyle/>
          <a:p>
            <a:r>
              <a:rPr lang="de-DE" dirty="0">
                <a:solidFill>
                  <a:schemeClr val="tx1"/>
                </a:solidFill>
                <a:latin typeface="Calibri" panose="020F0502020204030204" pitchFamily="34" charset="0"/>
                <a:cs typeface="Calibri" panose="020F0502020204030204" pitchFamily="34" charset="0"/>
              </a:rPr>
              <a:t>HRK-Präsident Prof. Dr. Peter-André Alt am 13.3.2019 in Berlin </a:t>
            </a:r>
          </a:p>
        </p:txBody>
      </p:sp>
      <p:sp>
        <p:nvSpPr>
          <p:cNvPr id="6" name="Textfeld 5">
            <a:extLst>
              <a:ext uri="{FF2B5EF4-FFF2-40B4-BE49-F238E27FC236}">
                <a16:creationId xmlns:a16="http://schemas.microsoft.com/office/drawing/2014/main" id="{77D281B4-AE93-9947-8B5D-AB57E9488671}"/>
              </a:ext>
            </a:extLst>
          </p:cNvPr>
          <p:cNvSpPr txBox="1"/>
          <p:nvPr/>
        </p:nvSpPr>
        <p:spPr>
          <a:xfrm>
            <a:off x="6150728" y="4974101"/>
            <a:ext cx="2601994" cy="276999"/>
          </a:xfrm>
          <a:prstGeom prst="rect">
            <a:avLst/>
          </a:prstGeom>
          <a:noFill/>
        </p:spPr>
        <p:txBody>
          <a:bodyPr wrap="none" rtlCol="0">
            <a:spAutoFit/>
          </a:bodyPr>
          <a:lstStyle/>
          <a:p>
            <a:r>
              <a:rPr lang="de-DE" sz="1200" dirty="0">
                <a:solidFill>
                  <a:schemeClr val="tx1"/>
                </a:solidFill>
                <a:latin typeface="Calibri" panose="020F0502020204030204" pitchFamily="34" charset="0"/>
                <a:cs typeface="Calibri" panose="020F0502020204030204" pitchFamily="34" charset="0"/>
              </a:rPr>
              <a:t>https://</a:t>
            </a:r>
            <a:r>
              <a:rPr lang="de-DE" sz="1200" dirty="0" err="1">
                <a:solidFill>
                  <a:schemeClr val="tx1"/>
                </a:solidFill>
                <a:latin typeface="Calibri" panose="020F0502020204030204" pitchFamily="34" charset="0"/>
                <a:cs typeface="Calibri" panose="020F0502020204030204" pitchFamily="34" charset="0"/>
              </a:rPr>
              <a:t>idw-online.de</a:t>
            </a:r>
            <a:r>
              <a:rPr lang="de-DE" sz="1200" dirty="0">
                <a:solidFill>
                  <a:schemeClr val="tx1"/>
                </a:solidFill>
                <a:latin typeface="Calibri" panose="020F0502020204030204" pitchFamily="34" charset="0"/>
                <a:cs typeface="Calibri" panose="020F0502020204030204" pitchFamily="34" charset="0"/>
              </a:rPr>
              <a:t>/de/news712025</a:t>
            </a:r>
          </a:p>
        </p:txBody>
      </p:sp>
    </p:spTree>
    <p:extLst>
      <p:ext uri="{BB962C8B-B14F-4D97-AF65-F5344CB8AC3E}">
        <p14:creationId xmlns:p14="http://schemas.microsoft.com/office/powerpoint/2010/main" val="3779492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tangle 2"/>
          <p:cNvSpPr>
            <a:spLocks noGrp="1" noChangeShapeType="1"/>
          </p:cNvSpPr>
          <p:nvPr>
            <p:ph type="title"/>
          </p:nvPr>
        </p:nvSpPr>
        <p:spPr bwMode="auto">
          <a:xfrm>
            <a:off x="358775" y="488950"/>
            <a:ext cx="6877050" cy="838200"/>
          </a:xfrm>
          <a:prstGeom prst="rect">
            <a:avLst/>
          </a:prstGeom>
        </p:spPr>
        <p:txBody>
          <a:bodyPr lIns="0" tIns="0" rIns="0" bIns="0" anchor="ctr" anchorCtr="0"/>
          <a:lstStyle>
            <a:lvl1pPr marL="0" indent="0" algn="l" defTabSz="914400">
              <a:lnSpc>
                <a:spcPct val="100000"/>
              </a:lnSpc>
              <a:buNone/>
              <a:defRPr sz="2800" b="1">
                <a:solidFill>
                  <a:schemeClr val="dk1"/>
                </a:solidFill>
                <a:latin typeface="Verdana"/>
              </a:defRPr>
            </a:lvl1pPr>
            <a:lvl2pPr marL="0" indent="0" algn="l" defTabSz="914400">
              <a:lnSpc>
                <a:spcPct val="100000"/>
              </a:lnSpc>
              <a:buNone/>
              <a:defRPr sz="2800" b="1">
                <a:solidFill>
                  <a:schemeClr val="dk1"/>
                </a:solidFill>
                <a:latin typeface="Verdana"/>
              </a:defRPr>
            </a:lvl2pPr>
            <a:lvl3pPr marL="0" indent="0" algn="l" defTabSz="914400">
              <a:lnSpc>
                <a:spcPct val="100000"/>
              </a:lnSpc>
              <a:buNone/>
              <a:defRPr sz="2800" b="1">
                <a:solidFill>
                  <a:schemeClr val="dk1"/>
                </a:solidFill>
                <a:latin typeface="Verdana"/>
              </a:defRPr>
            </a:lvl3pPr>
            <a:lvl4pPr marL="0" indent="0" algn="l" defTabSz="914400">
              <a:lnSpc>
                <a:spcPct val="100000"/>
              </a:lnSpc>
              <a:buNone/>
              <a:defRPr sz="2800" b="1">
                <a:solidFill>
                  <a:schemeClr val="dk1"/>
                </a:solidFill>
                <a:latin typeface="Verdana"/>
              </a:defRPr>
            </a:lvl4pPr>
            <a:lvl5pPr marL="0" indent="0" algn="l" defTabSz="914400">
              <a:lnSpc>
                <a:spcPct val="100000"/>
              </a:lnSpc>
              <a:buNone/>
              <a:defRPr sz="2800" b="1">
                <a:solidFill>
                  <a:schemeClr val="dk1"/>
                </a:solidFill>
                <a:latin typeface="Verdana"/>
              </a:defRPr>
            </a:lvl5pPr>
          </a:lstStyle>
          <a:p>
            <a:pPr>
              <a:defRPr/>
            </a:pPr>
            <a:r>
              <a:rPr lang="de-DE" sz="2800" i="0" u="none" strike="noStrike" cap="none" spc="0" dirty="0">
                <a:solidFill>
                  <a:srgbClr val="000000"/>
                </a:solidFill>
                <a:latin typeface="Calibri" panose="020F0502020204030204" pitchFamily="34" charset="0"/>
                <a:ea typeface="Calibri"/>
                <a:cs typeface="Calibri" panose="020F0502020204030204" pitchFamily="34" charset="0"/>
              </a:rPr>
              <a:t>Landesinitiativen zum Forschungsdatenmanagement</a:t>
            </a:r>
            <a:endParaRPr dirty="0">
              <a:latin typeface="Calibri" panose="020F0502020204030204" pitchFamily="34" charset="0"/>
              <a:cs typeface="Calibri" panose="020F0502020204030204" pitchFamily="34" charset="0"/>
            </a:endParaRPr>
          </a:p>
        </p:txBody>
      </p:sp>
      <p:pic>
        <p:nvPicPr>
          <p:cNvPr id="13" name="Grafik 12">
            <a:extLst>
              <a:ext uri="{FF2B5EF4-FFF2-40B4-BE49-F238E27FC236}">
                <a16:creationId xmlns:a16="http://schemas.microsoft.com/office/drawing/2014/main" id="{5DF5BAD3-0874-424C-9C67-D2163DE0F5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12"/>
            <a:ext cx="9067800" cy="6734455"/>
          </a:xfrm>
          <a:prstGeom prst="rect">
            <a:avLst/>
          </a:prstGeom>
        </p:spPr>
      </p:pic>
      <p:sp>
        <p:nvSpPr>
          <p:cNvPr id="14" name="Textfeld 13">
            <a:extLst>
              <a:ext uri="{FF2B5EF4-FFF2-40B4-BE49-F238E27FC236}">
                <a16:creationId xmlns:a16="http://schemas.microsoft.com/office/drawing/2014/main" id="{6C224822-6258-5042-9033-9B8D95ABF692}"/>
              </a:ext>
            </a:extLst>
          </p:cNvPr>
          <p:cNvSpPr txBox="1"/>
          <p:nvPr/>
        </p:nvSpPr>
        <p:spPr>
          <a:xfrm>
            <a:off x="6542006" y="6581001"/>
            <a:ext cx="2601994" cy="276999"/>
          </a:xfrm>
          <a:prstGeom prst="rect">
            <a:avLst/>
          </a:prstGeom>
          <a:noFill/>
        </p:spPr>
        <p:txBody>
          <a:bodyPr wrap="none" rtlCol="0">
            <a:spAutoFit/>
          </a:bodyPr>
          <a:lstStyle/>
          <a:p>
            <a:r>
              <a:rPr lang="de-DE" sz="1200" dirty="0">
                <a:solidFill>
                  <a:schemeClr val="tx1"/>
                </a:solidFill>
                <a:latin typeface="Calibri" panose="020F0502020204030204" pitchFamily="34" charset="0"/>
                <a:cs typeface="Calibri" panose="020F0502020204030204" pitchFamily="34" charset="0"/>
              </a:rPr>
              <a:t>https://</a:t>
            </a:r>
            <a:r>
              <a:rPr lang="de-DE" sz="1200" dirty="0" err="1">
                <a:solidFill>
                  <a:schemeClr val="tx1"/>
                </a:solidFill>
                <a:latin typeface="Calibri" panose="020F0502020204030204" pitchFamily="34" charset="0"/>
                <a:cs typeface="Calibri" panose="020F0502020204030204" pitchFamily="34" charset="0"/>
              </a:rPr>
              <a:t>idw-online.de</a:t>
            </a:r>
            <a:r>
              <a:rPr lang="de-DE" sz="1200" dirty="0">
                <a:solidFill>
                  <a:schemeClr val="tx1"/>
                </a:solidFill>
                <a:latin typeface="Calibri" panose="020F0502020204030204" pitchFamily="34" charset="0"/>
                <a:cs typeface="Calibri" panose="020F0502020204030204" pitchFamily="34" charset="0"/>
              </a:rPr>
              <a:t>/de/news712025</a:t>
            </a:r>
          </a:p>
        </p:txBody>
      </p:sp>
    </p:spTree>
    <p:extLst>
      <p:ext uri="{BB962C8B-B14F-4D97-AF65-F5344CB8AC3E}">
        <p14:creationId xmlns:p14="http://schemas.microsoft.com/office/powerpoint/2010/main" val="902935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4294967295"/>
          </p:nvPr>
        </p:nvSpPr>
        <p:spPr>
          <a:xfrm>
            <a:off x="5220264" y="1540908"/>
            <a:ext cx="3598580" cy="4612303"/>
          </a:xfrm>
        </p:spPr>
        <p:txBody>
          <a:bodyPr/>
          <a:lstStyle/>
          <a:p>
            <a:pPr marL="325429" indent="-317896" algn="r" defTabSz="426373">
              <a:spcBef>
                <a:spcPts val="474"/>
              </a:spcBef>
              <a:tabLst>
                <a:tab pos="325429" algn="l"/>
                <a:tab pos="424867" algn="l"/>
                <a:tab pos="851240" algn="l"/>
                <a:tab pos="1277612" algn="l"/>
                <a:tab pos="1703987" algn="l"/>
                <a:tab pos="2130359" algn="l"/>
                <a:tab pos="2556732" algn="l"/>
                <a:tab pos="2983106" algn="l"/>
                <a:tab pos="3409479" algn="l"/>
                <a:tab pos="3835852" algn="l"/>
                <a:tab pos="4262226" algn="l"/>
                <a:tab pos="4688599" algn="l"/>
                <a:tab pos="5114972" algn="l"/>
                <a:tab pos="5541344" algn="l"/>
                <a:tab pos="5967718" algn="l"/>
                <a:tab pos="6394091" algn="l"/>
                <a:tab pos="6820465" algn="l"/>
                <a:tab pos="7246838" algn="l"/>
                <a:tab pos="7673211" algn="l"/>
                <a:tab pos="8099583" algn="l"/>
                <a:tab pos="8525957" algn="l"/>
              </a:tabLst>
              <a:defRPr/>
            </a:pPr>
            <a:endParaRPr lang="de-DE" dirty="0"/>
          </a:p>
          <a:p>
            <a:pPr marL="325429" indent="-317896" algn="r" defTabSz="426373">
              <a:spcBef>
                <a:spcPts val="474"/>
              </a:spcBef>
              <a:tabLst>
                <a:tab pos="325429" algn="l"/>
                <a:tab pos="424867" algn="l"/>
                <a:tab pos="851240" algn="l"/>
                <a:tab pos="1277612" algn="l"/>
                <a:tab pos="1703987" algn="l"/>
                <a:tab pos="2130359" algn="l"/>
                <a:tab pos="2556732" algn="l"/>
                <a:tab pos="2983106" algn="l"/>
                <a:tab pos="3409479" algn="l"/>
                <a:tab pos="3835852" algn="l"/>
                <a:tab pos="4262226" algn="l"/>
                <a:tab pos="4688599" algn="l"/>
                <a:tab pos="5114972" algn="l"/>
                <a:tab pos="5541344" algn="l"/>
                <a:tab pos="5967718" algn="l"/>
                <a:tab pos="6394091" algn="l"/>
                <a:tab pos="6820465" algn="l"/>
                <a:tab pos="7246838" algn="l"/>
                <a:tab pos="7673211" algn="l"/>
                <a:tab pos="8099583" algn="l"/>
                <a:tab pos="8525957" algn="l"/>
              </a:tabLst>
              <a:defRPr/>
            </a:pPr>
            <a:endParaRPr lang="de-DE" dirty="0"/>
          </a:p>
        </p:txBody>
      </p:sp>
      <p:sp>
        <p:nvSpPr>
          <p:cNvPr id="6" name="Textfeld 5"/>
          <p:cNvSpPr txBox="1"/>
          <p:nvPr/>
        </p:nvSpPr>
        <p:spPr>
          <a:xfrm>
            <a:off x="1230806" y="3127976"/>
            <a:ext cx="3038220" cy="1147150"/>
          </a:xfrm>
          <a:prstGeom prst="rect">
            <a:avLst/>
          </a:prstGeom>
          <a:noFill/>
        </p:spPr>
        <p:txBody>
          <a:bodyPr wrap="none" lIns="86781" tIns="43391" rIns="86781" bIns="43391">
            <a:spAutoFit/>
          </a:bodyPr>
          <a:lstStyle/>
          <a:p>
            <a:pPr defTabSz="426373">
              <a:defRPr/>
            </a:pPr>
            <a:r>
              <a:rPr lang="de-DE" sz="6885" b="1" dirty="0">
                <a:solidFill>
                  <a:srgbClr val="FF0000"/>
                </a:solidFill>
                <a:latin typeface="Calibri"/>
                <a:cs typeface="Calibri"/>
              </a:rPr>
              <a:t>Fragen?</a:t>
            </a:r>
          </a:p>
        </p:txBody>
      </p:sp>
      <p:sp>
        <p:nvSpPr>
          <p:cNvPr id="7" name="Textfeld 6"/>
          <p:cNvSpPr txBox="1"/>
          <p:nvPr/>
        </p:nvSpPr>
        <p:spPr>
          <a:xfrm>
            <a:off x="2195736" y="4275126"/>
            <a:ext cx="6789247" cy="1835800"/>
          </a:xfrm>
          <a:prstGeom prst="rect">
            <a:avLst/>
          </a:prstGeom>
          <a:noFill/>
        </p:spPr>
        <p:txBody>
          <a:bodyPr wrap="none" lIns="86781" tIns="43391" rIns="86781" bIns="43391">
            <a:spAutoFit/>
          </a:bodyPr>
          <a:lstStyle/>
          <a:p>
            <a:pPr defTabSz="426373">
              <a:defRPr/>
            </a:pPr>
            <a:r>
              <a:rPr lang="de-DE" sz="11360" dirty="0">
                <a:solidFill>
                  <a:schemeClr val="bg2">
                    <a:lumMod val="50000"/>
                  </a:schemeClr>
                </a:solidFill>
                <a:latin typeface="Calibri"/>
                <a:cs typeface="Calibri"/>
              </a:rPr>
              <a:t>Diskussion</a:t>
            </a:r>
            <a:r>
              <a:rPr lang="de-DE" sz="9122" dirty="0">
                <a:solidFill>
                  <a:schemeClr val="bg2">
                    <a:lumMod val="50000"/>
                  </a:schemeClr>
                </a:solidFill>
                <a:latin typeface="Calibri"/>
                <a:cs typeface="Calibri"/>
              </a:rPr>
              <a:t>!</a:t>
            </a:r>
          </a:p>
        </p:txBody>
      </p:sp>
      <p:sp>
        <p:nvSpPr>
          <p:cNvPr id="5" name="Textfeld 4">
            <a:extLst>
              <a:ext uri="{FF2B5EF4-FFF2-40B4-BE49-F238E27FC236}">
                <a16:creationId xmlns:a16="http://schemas.microsoft.com/office/drawing/2014/main" id="{051C5CEA-25E8-0246-B5D3-BE4EE01E2A14}"/>
              </a:ext>
            </a:extLst>
          </p:cNvPr>
          <p:cNvSpPr txBox="1"/>
          <p:nvPr/>
        </p:nvSpPr>
        <p:spPr>
          <a:xfrm>
            <a:off x="281880" y="1292176"/>
            <a:ext cx="7616397" cy="1835800"/>
          </a:xfrm>
          <a:prstGeom prst="rect">
            <a:avLst/>
          </a:prstGeom>
          <a:noFill/>
        </p:spPr>
        <p:txBody>
          <a:bodyPr wrap="none" lIns="86781" tIns="43391" rIns="86781" bIns="43391">
            <a:spAutoFit/>
          </a:bodyPr>
          <a:lstStyle/>
          <a:p>
            <a:pPr defTabSz="426373">
              <a:defRPr/>
            </a:pPr>
            <a:r>
              <a:rPr lang="de-DE" sz="11360" dirty="0">
                <a:solidFill>
                  <a:schemeClr val="bg2">
                    <a:lumMod val="75000"/>
                  </a:schemeClr>
                </a:solidFill>
                <a:latin typeface="Calibri"/>
                <a:cs typeface="Calibri"/>
              </a:rPr>
              <a:t>Vielen Dank</a:t>
            </a:r>
            <a:r>
              <a:rPr lang="de-DE" sz="9122" dirty="0">
                <a:solidFill>
                  <a:schemeClr val="bg2">
                    <a:lumMod val="75000"/>
                  </a:schemeClr>
                </a:solidFill>
                <a:latin typeface="Calibri"/>
                <a:cs typeface="Calibri"/>
              </a:rPr>
              <a:t>!</a:t>
            </a:r>
          </a:p>
        </p:txBody>
      </p:sp>
    </p:spTree>
    <p:extLst>
      <p:ext uri="{BB962C8B-B14F-4D97-AF65-F5344CB8AC3E}">
        <p14:creationId xmlns:p14="http://schemas.microsoft.com/office/powerpoint/2010/main" val="254888171"/>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Rechteck 2">
            <a:extLst>
              <a:ext uri="{FF2B5EF4-FFF2-40B4-BE49-F238E27FC236}">
                <a16:creationId xmlns:a16="http://schemas.microsoft.com/office/drawing/2014/main" id="{9A85AAD7-CBB8-A64D-9CEA-EF5FCFF01329}"/>
              </a:ext>
            </a:extLst>
          </p:cNvPr>
          <p:cNvSpPr/>
          <p:nvPr/>
        </p:nvSpPr>
        <p:spPr>
          <a:xfrm>
            <a:off x="250825" y="1700808"/>
            <a:ext cx="8641655" cy="3608360"/>
          </a:xfrm>
          <a:prstGeom prst="rect">
            <a:avLst/>
          </a:prstGeom>
        </p:spPr>
        <p:txBody>
          <a:bodyPr wrap="square">
            <a:spAutoFit/>
          </a:bodyPr>
          <a:lstStyle/>
          <a:p>
            <a:pPr>
              <a:lnSpc>
                <a:spcPct val="120000"/>
              </a:lnSpc>
            </a:pPr>
            <a:r>
              <a:rPr lang="de-DE" sz="2400" i="1" dirty="0">
                <a:solidFill>
                  <a:schemeClr val="tx1"/>
                </a:solidFill>
                <a:latin typeface="Calibri" panose="020F0502020204030204" pitchFamily="34" charset="0"/>
                <a:cs typeface="Calibri" panose="020F0502020204030204" pitchFamily="34" charset="0"/>
              </a:rPr>
              <a:t>„Hochschulen sind lebendige Orte des Austausches zwischen den Disziplinen. Sie bilden damit ideale Kooperationsräume für die Fachgemeinschaften,“ betonte der HRK-Präsident. „Wissenschaft und Hochschulen haben hier die Aufgabe, die Vernetzung im Blick auf den Austausch von Expertise und Infrastrukturmodellen voranzutreiben. Die </a:t>
            </a:r>
            <a:r>
              <a:rPr lang="de-DE" sz="2400" i="1" u="sng" dirty="0">
                <a:solidFill>
                  <a:schemeClr val="tx1"/>
                </a:solidFill>
                <a:latin typeface="Calibri" panose="020F0502020204030204" pitchFamily="34" charset="0"/>
                <a:cs typeface="Calibri" panose="020F0502020204030204" pitchFamily="34" charset="0"/>
              </a:rPr>
              <a:t>Länder müssen solche Formen der Zusammenarbeit aber unbedingt unterstützen und Hochschulen so ertüchtigen, dass sie an der NFDI teilnehmen können</a:t>
            </a:r>
            <a:r>
              <a:rPr lang="de-DE" sz="2400" i="1" dirty="0">
                <a:solidFill>
                  <a:schemeClr val="tx1"/>
                </a:solidFill>
                <a:latin typeface="Calibri" panose="020F0502020204030204" pitchFamily="34" charset="0"/>
                <a:cs typeface="Calibri" panose="020F0502020204030204" pitchFamily="34" charset="0"/>
              </a:rPr>
              <a:t>.“</a:t>
            </a:r>
          </a:p>
        </p:txBody>
      </p:sp>
      <p:sp>
        <p:nvSpPr>
          <p:cNvPr id="4" name="Textfeld 3">
            <a:extLst>
              <a:ext uri="{FF2B5EF4-FFF2-40B4-BE49-F238E27FC236}">
                <a16:creationId xmlns:a16="http://schemas.microsoft.com/office/drawing/2014/main" id="{0B7D89EA-34E7-B149-BFFC-478E52421A79}"/>
              </a:ext>
            </a:extLst>
          </p:cNvPr>
          <p:cNvSpPr txBox="1"/>
          <p:nvPr/>
        </p:nvSpPr>
        <p:spPr>
          <a:xfrm>
            <a:off x="1906121" y="5688574"/>
            <a:ext cx="7237879" cy="369332"/>
          </a:xfrm>
          <a:prstGeom prst="rect">
            <a:avLst/>
          </a:prstGeom>
          <a:noFill/>
        </p:spPr>
        <p:txBody>
          <a:bodyPr wrap="none" rtlCol="0">
            <a:spAutoFit/>
          </a:bodyPr>
          <a:lstStyle/>
          <a:p>
            <a:r>
              <a:rPr lang="de-DE" dirty="0">
                <a:solidFill>
                  <a:schemeClr val="tx1"/>
                </a:solidFill>
              </a:rPr>
              <a:t>Prof. Dr. Peter-André Alt, Präsident der HRK am 13.3.2019 in Berlin  </a:t>
            </a:r>
          </a:p>
        </p:txBody>
      </p:sp>
    </p:spTree>
    <p:extLst>
      <p:ext uri="{BB962C8B-B14F-4D97-AF65-F5344CB8AC3E}">
        <p14:creationId xmlns:p14="http://schemas.microsoft.com/office/powerpoint/2010/main" val="17757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5569" y="5229974"/>
            <a:ext cx="1086851" cy="836876"/>
          </a:xfrm>
          <a:prstGeom prst="rect">
            <a:avLst/>
          </a:prstGeom>
        </p:spPr>
      </p:pic>
      <p:sp>
        <p:nvSpPr>
          <p:cNvPr id="5" name="Rectangle 2"/>
          <p:cNvSpPr>
            <a:spLocks noGrp="1" noChangeShapeType="1"/>
          </p:cNvSpPr>
          <p:nvPr>
            <p:ph type="title"/>
          </p:nvPr>
        </p:nvSpPr>
        <p:spPr bwMode="auto">
          <a:xfrm>
            <a:off x="358775" y="488950"/>
            <a:ext cx="6877050" cy="838200"/>
          </a:xfrm>
          <a:prstGeom prst="rect">
            <a:avLst/>
          </a:prstGeom>
        </p:spPr>
        <p:txBody>
          <a:bodyPr lIns="0" tIns="0" rIns="0" bIns="0" anchor="ctr" anchorCtr="0"/>
          <a:lstStyle>
            <a:lvl1pPr marL="0" indent="0" algn="l" defTabSz="914400">
              <a:lnSpc>
                <a:spcPct val="100000"/>
              </a:lnSpc>
              <a:buNone/>
              <a:defRPr sz="2800" b="1">
                <a:solidFill>
                  <a:schemeClr val="dk1"/>
                </a:solidFill>
                <a:latin typeface="Verdana"/>
              </a:defRPr>
            </a:lvl1pPr>
            <a:lvl2pPr marL="0" indent="0" algn="l" defTabSz="914400">
              <a:lnSpc>
                <a:spcPct val="100000"/>
              </a:lnSpc>
              <a:buNone/>
              <a:defRPr sz="2800" b="1">
                <a:solidFill>
                  <a:schemeClr val="dk1"/>
                </a:solidFill>
                <a:latin typeface="Verdana"/>
              </a:defRPr>
            </a:lvl2pPr>
            <a:lvl3pPr marL="0" indent="0" algn="l" defTabSz="914400">
              <a:lnSpc>
                <a:spcPct val="100000"/>
              </a:lnSpc>
              <a:buNone/>
              <a:defRPr sz="2800" b="1">
                <a:solidFill>
                  <a:schemeClr val="dk1"/>
                </a:solidFill>
                <a:latin typeface="Verdana"/>
              </a:defRPr>
            </a:lvl3pPr>
            <a:lvl4pPr marL="0" indent="0" algn="l" defTabSz="914400">
              <a:lnSpc>
                <a:spcPct val="100000"/>
              </a:lnSpc>
              <a:buNone/>
              <a:defRPr sz="2800" b="1">
                <a:solidFill>
                  <a:schemeClr val="dk1"/>
                </a:solidFill>
                <a:latin typeface="Verdana"/>
              </a:defRPr>
            </a:lvl4pPr>
            <a:lvl5pPr marL="0" indent="0" algn="l" defTabSz="914400">
              <a:lnSpc>
                <a:spcPct val="100000"/>
              </a:lnSpc>
              <a:buNone/>
              <a:defRPr sz="2800" b="1">
                <a:solidFill>
                  <a:schemeClr val="dk1"/>
                </a:solidFill>
                <a:latin typeface="Verdana"/>
              </a:defRPr>
            </a:lvl5pPr>
          </a:lstStyle>
          <a:p>
            <a:pPr>
              <a:defRPr/>
            </a:pPr>
            <a:r>
              <a:rPr lang="de-DE" sz="2800" i="0" u="none" strike="noStrike" cap="none" spc="0" dirty="0">
                <a:solidFill>
                  <a:srgbClr val="000000"/>
                </a:solidFill>
                <a:latin typeface="Calibri" panose="020F0502020204030204" pitchFamily="34" charset="0"/>
                <a:ea typeface="Calibri"/>
                <a:cs typeface="Calibri" panose="020F0502020204030204" pitchFamily="34" charset="0"/>
              </a:rPr>
              <a:t>Landesinitiativen zum Forschungsdatenmanagement</a:t>
            </a:r>
            <a:endParaRPr dirty="0">
              <a:latin typeface="Calibri" panose="020F0502020204030204" pitchFamily="34" charset="0"/>
              <a:cs typeface="Calibri" panose="020F0502020204030204" pitchFamily="34" charset="0"/>
            </a:endParaRPr>
          </a:p>
        </p:txBody>
      </p:sp>
      <p:sp>
        <p:nvSpPr>
          <p:cNvPr id="6" name="Rectangle 3"/>
          <p:cNvSpPr>
            <a:spLocks noGrp="1" noChangeShapeType="1"/>
          </p:cNvSpPr>
          <p:nvPr>
            <p:ph type="body"/>
          </p:nvPr>
        </p:nvSpPr>
        <p:spPr bwMode="auto">
          <a:xfrm>
            <a:off x="250824" y="1592262"/>
            <a:ext cx="7921575" cy="4500562"/>
          </a:xfrm>
          <a:prstGeom prst="rect">
            <a:avLst/>
          </a:prstGeom>
        </p:spPr>
        <p:txBody>
          <a:bodyPr lIns="91440" tIns="45720" rIns="91440" bIns="45720" anchor="t"/>
          <a:lstStyle>
            <a:lvl1pPr marL="179387" indent="0" algn="l" defTabSz="914400">
              <a:lnSpc>
                <a:spcPct val="100000"/>
              </a:lnSpc>
              <a:spcBef>
                <a:spcPts val="0"/>
              </a:spcBef>
              <a:buChar char="§"/>
              <a:defRPr sz="1800">
                <a:solidFill>
                  <a:schemeClr val="dk1"/>
                </a:solidFill>
                <a:latin typeface="Verdana"/>
              </a:defRPr>
            </a:lvl1pPr>
            <a:lvl2pPr marL="349250" indent="180975" algn="l" defTabSz="914400">
              <a:lnSpc>
                <a:spcPct val="100000"/>
              </a:lnSpc>
              <a:spcBef>
                <a:spcPts val="0"/>
              </a:spcBef>
              <a:buChar char="§"/>
              <a:defRPr sz="1600">
                <a:solidFill>
                  <a:schemeClr val="dk1"/>
                </a:solidFill>
                <a:latin typeface="Verdana"/>
              </a:defRPr>
            </a:lvl2pPr>
            <a:lvl3pPr marL="538162" indent="350837" algn="l" defTabSz="914400">
              <a:lnSpc>
                <a:spcPct val="100000"/>
              </a:lnSpc>
              <a:spcBef>
                <a:spcPts val="0"/>
              </a:spcBef>
              <a:buChar char="§"/>
              <a:defRPr sz="1600">
                <a:solidFill>
                  <a:schemeClr val="dk1"/>
                </a:solidFill>
                <a:latin typeface="Verdana"/>
              </a:defRPr>
            </a:lvl3pPr>
            <a:lvl4pPr marL="717550" indent="544512" algn="l" defTabSz="914400">
              <a:lnSpc>
                <a:spcPct val="100000"/>
              </a:lnSpc>
              <a:spcBef>
                <a:spcPts val="0"/>
              </a:spcBef>
              <a:buChar char="§"/>
              <a:defRPr sz="1400">
                <a:solidFill>
                  <a:schemeClr val="dk1"/>
                </a:solidFill>
                <a:latin typeface="Verdana"/>
              </a:defRPr>
            </a:lvl4pPr>
            <a:lvl5pPr marL="908050" indent="719137" algn="l" defTabSz="914400">
              <a:lnSpc>
                <a:spcPct val="100000"/>
              </a:lnSpc>
              <a:spcBef>
                <a:spcPts val="0"/>
              </a:spcBef>
              <a:buChar char="§"/>
              <a:defRPr sz="1400">
                <a:solidFill>
                  <a:schemeClr val="dk1"/>
                </a:solidFill>
                <a:latin typeface="Verdana"/>
              </a:defRPr>
            </a:lvl5pPr>
            <a:lvl6pPr>
              <a:defRPr lang="de-DE" sz="1800">
                <a:latin typeface="Arial"/>
              </a:defRPr>
            </a:lvl6pPr>
            <a:lvl7pPr>
              <a:defRPr lang="de-DE" sz="1800">
                <a:latin typeface="Arial"/>
              </a:defRPr>
            </a:lvl7pPr>
            <a:lvl8pPr>
              <a:defRPr lang="de-DE" sz="1800">
                <a:latin typeface="Arial"/>
              </a:defRPr>
            </a:lvl8pPr>
            <a:lvl9pPr>
              <a:defRPr lang="de-DE" sz="1800">
                <a:latin typeface="Arial"/>
              </a:defRPr>
            </a:lvl9pPr>
          </a:lstStyle>
          <a:p>
            <a:pPr marL="465137" indent="-285750">
              <a:buFont typeface="Arial" panose="020B0604020202020204" pitchFamily="34" charset="0"/>
              <a:buChar char="•"/>
              <a:defRPr/>
            </a:pPr>
            <a:r>
              <a:rPr lang="de-DE" dirty="0">
                <a:latin typeface="Calibri" panose="020F0502020204030204" pitchFamily="34" charset="0"/>
                <a:cs typeface="Calibri" panose="020F0502020204030204" pitchFamily="34" charset="0"/>
              </a:rPr>
              <a:t>Baden-Württemberg </a:t>
            </a:r>
            <a:r>
              <a:rPr lang="de-DE" b="0" dirty="0">
                <a:latin typeface="Calibri" panose="020F0502020204030204" pitchFamily="34" charset="0"/>
                <a:cs typeface="Calibri" panose="020F0502020204030204" pitchFamily="34" charset="0"/>
              </a:rPr>
              <a:t>seit 2014</a:t>
            </a:r>
          </a:p>
          <a:p>
            <a:pPr lvl="2" indent="0">
              <a:buNone/>
              <a:defRPr/>
            </a:pPr>
            <a:r>
              <a:rPr lang="de-DE" b="0" dirty="0">
                <a:latin typeface="Calibri" panose="020F0502020204030204" pitchFamily="34" charset="0"/>
                <a:cs typeface="Calibri" panose="020F0502020204030204" pitchFamily="34" charset="0"/>
                <a:hlinkClick r:id="rId4"/>
              </a:rPr>
              <a:t>https://bwfdm.scc.kit.edu/</a:t>
            </a:r>
            <a:endParaRPr lang="de-DE" b="0" dirty="0">
              <a:latin typeface="Calibri" panose="020F0502020204030204" pitchFamily="34" charset="0"/>
              <a:cs typeface="Calibri" panose="020F0502020204030204" pitchFamily="34" charset="0"/>
            </a:endParaRPr>
          </a:p>
          <a:p>
            <a:pPr lvl="2" indent="0">
              <a:buNone/>
              <a:defRPr/>
            </a:pPr>
            <a:r>
              <a:rPr lang="de-DE" b="0" dirty="0">
                <a:latin typeface="Calibri" panose="020F0502020204030204" pitchFamily="34" charset="0"/>
                <a:cs typeface="Calibri" panose="020F0502020204030204" pitchFamily="34" charset="0"/>
              </a:rPr>
              <a:t>inkl. fachlichen Science Data Centers</a:t>
            </a:r>
          </a:p>
          <a:p>
            <a:pPr>
              <a:buNone/>
              <a:defRPr/>
            </a:pPr>
            <a:endParaRPr lang="de-DE" dirty="0">
              <a:latin typeface="Calibri" panose="020F0502020204030204" pitchFamily="34" charset="0"/>
              <a:cs typeface="Calibri" panose="020F0502020204030204" pitchFamily="34" charset="0"/>
            </a:endParaRPr>
          </a:p>
          <a:p>
            <a:pPr marL="465137" indent="-285750">
              <a:buFont typeface="Arial" panose="020B0604020202020204" pitchFamily="34" charset="0"/>
              <a:buChar char="•"/>
              <a:defRPr/>
            </a:pPr>
            <a:r>
              <a:rPr lang="de-DE" dirty="0">
                <a:latin typeface="Calibri" panose="020F0502020204030204" pitchFamily="34" charset="0"/>
                <a:cs typeface="Calibri" panose="020F0502020204030204" pitchFamily="34" charset="0"/>
              </a:rPr>
              <a:t>Hessen </a:t>
            </a:r>
            <a:r>
              <a:rPr lang="de-DE" b="0" dirty="0">
                <a:latin typeface="Calibri" panose="020F0502020204030204" pitchFamily="34" charset="0"/>
                <a:cs typeface="Calibri" panose="020F0502020204030204" pitchFamily="34" charset="0"/>
              </a:rPr>
              <a:t>seit 2016</a:t>
            </a:r>
          </a:p>
          <a:p>
            <a:pPr lvl="2" indent="0">
              <a:buNone/>
              <a:defRPr/>
            </a:pPr>
            <a:r>
              <a:rPr lang="de-DE" b="0" dirty="0">
                <a:latin typeface="Calibri" panose="020F0502020204030204" pitchFamily="34" charset="0"/>
                <a:cs typeface="Calibri" panose="020F0502020204030204" pitchFamily="34" charset="0"/>
                <a:hlinkClick r:id="rId5"/>
              </a:rPr>
              <a:t>https://www.uni-marburg.de/hefdi</a:t>
            </a:r>
            <a:endParaRPr lang="de-DE" b="0" dirty="0">
              <a:latin typeface="Calibri" panose="020F0502020204030204" pitchFamily="34" charset="0"/>
              <a:cs typeface="Calibri" panose="020F0502020204030204" pitchFamily="34" charset="0"/>
            </a:endParaRPr>
          </a:p>
          <a:p>
            <a:pPr lvl="2" indent="0">
              <a:buNone/>
              <a:defRPr/>
            </a:pPr>
            <a:endParaRPr lang="de-DE" b="0" dirty="0">
              <a:latin typeface="Calibri" panose="020F0502020204030204" pitchFamily="34" charset="0"/>
              <a:cs typeface="Calibri" panose="020F0502020204030204" pitchFamily="34" charset="0"/>
            </a:endParaRPr>
          </a:p>
          <a:p>
            <a:pPr marL="465137" indent="-285750">
              <a:buFont typeface="Arial" panose="020B0604020202020204" pitchFamily="34" charset="0"/>
              <a:buChar char="•"/>
              <a:defRPr/>
            </a:pPr>
            <a:r>
              <a:rPr lang="de-DE" dirty="0">
                <a:latin typeface="Calibri" panose="020F0502020204030204" pitchFamily="34" charset="0"/>
                <a:cs typeface="Calibri" panose="020F0502020204030204" pitchFamily="34" charset="0"/>
              </a:rPr>
              <a:t>NRW </a:t>
            </a:r>
            <a:r>
              <a:rPr lang="de-DE" b="0" dirty="0">
                <a:latin typeface="Calibri" panose="020F0502020204030204" pitchFamily="34" charset="0"/>
                <a:cs typeface="Calibri" panose="020F0502020204030204" pitchFamily="34" charset="0"/>
              </a:rPr>
              <a:t>seit 2017</a:t>
            </a:r>
          </a:p>
          <a:p>
            <a:pPr lvl="1">
              <a:buNone/>
              <a:defRPr/>
            </a:pPr>
            <a:r>
              <a:rPr lang="de-DE" b="0" dirty="0">
                <a:latin typeface="Calibri" panose="020F0502020204030204" pitchFamily="34" charset="0"/>
                <a:cs typeface="Calibri" panose="020F0502020204030204" pitchFamily="34" charset="0"/>
                <a:hlinkClick r:id="rId6"/>
              </a:rPr>
              <a:t>https://fdm-nrw.de</a:t>
            </a:r>
            <a:endParaRPr lang="de-DE" b="0" dirty="0">
              <a:latin typeface="Calibri" panose="020F0502020204030204" pitchFamily="34" charset="0"/>
              <a:cs typeface="Calibri" panose="020F0502020204030204" pitchFamily="34" charset="0"/>
            </a:endParaRPr>
          </a:p>
          <a:p>
            <a:pPr marL="465137" indent="-285750">
              <a:buFont typeface="Arial" panose="020B0604020202020204" pitchFamily="34" charset="0"/>
              <a:buChar char="•"/>
              <a:defRPr/>
            </a:pPr>
            <a:endParaRPr lang="de-DE" b="0" dirty="0">
              <a:latin typeface="Calibri" panose="020F0502020204030204" pitchFamily="34" charset="0"/>
              <a:cs typeface="Calibri" panose="020F0502020204030204" pitchFamily="34" charset="0"/>
            </a:endParaRPr>
          </a:p>
          <a:p>
            <a:pPr marL="465137" indent="-285750">
              <a:buFont typeface="Arial" panose="020B0604020202020204" pitchFamily="34" charset="0"/>
              <a:buChar char="•"/>
              <a:defRPr/>
            </a:pPr>
            <a:r>
              <a:rPr lang="de-DE" dirty="0">
                <a:latin typeface="Calibri" panose="020F0502020204030204" pitchFamily="34" charset="0"/>
                <a:cs typeface="Calibri" panose="020F0502020204030204" pitchFamily="34" charset="0"/>
              </a:rPr>
              <a:t>Berlin-Brandenburg </a:t>
            </a:r>
            <a:r>
              <a:rPr lang="de-DE" b="0" dirty="0">
                <a:latin typeface="Calibri" panose="020F0502020204030204" pitchFamily="34" charset="0"/>
                <a:cs typeface="Calibri" panose="020F0502020204030204" pitchFamily="34" charset="0"/>
              </a:rPr>
              <a:t>(Netzwerk, </a:t>
            </a:r>
            <a:r>
              <a:rPr lang="de-DE" b="0" u="sng" dirty="0">
                <a:latin typeface="Calibri" panose="020F0502020204030204" pitchFamily="34" charset="0"/>
                <a:cs typeface="Calibri" panose="020F0502020204030204" pitchFamily="34" charset="0"/>
              </a:rPr>
              <a:t>ohne</a:t>
            </a:r>
            <a:r>
              <a:rPr lang="de-DE" b="0" dirty="0">
                <a:latin typeface="Calibri" panose="020F0502020204030204" pitchFamily="34" charset="0"/>
                <a:cs typeface="Calibri" panose="020F0502020204030204" pitchFamily="34" charset="0"/>
              </a:rPr>
              <a:t> Finanzierung) seit 2017</a:t>
            </a:r>
          </a:p>
          <a:p>
            <a:pPr marL="465137" indent="-285750">
              <a:buFont typeface="Arial" panose="020B0604020202020204" pitchFamily="34" charset="0"/>
              <a:buChar char="•"/>
              <a:defRPr/>
            </a:pPr>
            <a:r>
              <a:rPr lang="de-DE" dirty="0">
                <a:latin typeface="Calibri" panose="020F0502020204030204" pitchFamily="34" charset="0"/>
                <a:cs typeface="Calibri" panose="020F0502020204030204" pitchFamily="34" charset="0"/>
              </a:rPr>
              <a:t>Thüringen </a:t>
            </a:r>
            <a:r>
              <a:rPr lang="de-DE" b="0" dirty="0">
                <a:latin typeface="Calibri" panose="020F0502020204030204" pitchFamily="34" charset="0"/>
                <a:cs typeface="Calibri" panose="020F0502020204030204" pitchFamily="34" charset="0"/>
              </a:rPr>
              <a:t>seit 2018</a:t>
            </a:r>
          </a:p>
          <a:p>
            <a:pPr marL="465137" indent="-285750">
              <a:buFont typeface="Arial" panose="020B0604020202020204" pitchFamily="34" charset="0"/>
              <a:buChar char="•"/>
              <a:defRPr/>
            </a:pPr>
            <a:r>
              <a:rPr lang="de-DE" dirty="0">
                <a:latin typeface="Calibri" panose="020F0502020204030204" pitchFamily="34" charset="0"/>
                <a:cs typeface="Calibri" panose="020F0502020204030204" pitchFamily="34" charset="0"/>
              </a:rPr>
              <a:t>Hamburg </a:t>
            </a:r>
            <a:r>
              <a:rPr lang="de-DE" b="0" dirty="0">
                <a:latin typeface="Calibri" panose="020F0502020204030204" pitchFamily="34" charset="0"/>
                <a:cs typeface="Calibri" panose="020F0502020204030204" pitchFamily="34" charset="0"/>
              </a:rPr>
              <a:t>seit 2018</a:t>
            </a:r>
          </a:p>
          <a:p>
            <a:pPr lvl="1">
              <a:buNone/>
              <a:defRPr/>
            </a:pPr>
            <a:r>
              <a:rPr lang="de-DE" b="0" dirty="0">
                <a:latin typeface="Calibri" panose="020F0502020204030204" pitchFamily="34" charset="0"/>
                <a:cs typeface="Calibri" panose="020F0502020204030204" pitchFamily="34" charset="0"/>
                <a:hlinkClick r:id="rId7"/>
              </a:rPr>
              <a:t>https://www.hamburg.de/openscience</a:t>
            </a:r>
            <a:endParaRPr lang="de-DE" b="0" dirty="0">
              <a:latin typeface="Calibri" panose="020F0502020204030204" pitchFamily="34" charset="0"/>
              <a:cs typeface="Calibri" panose="020F0502020204030204" pitchFamily="34" charset="0"/>
            </a:endParaRPr>
          </a:p>
          <a:p>
            <a:pPr marL="465137" indent="-285750">
              <a:buFont typeface="Arial" panose="020B0604020202020204" pitchFamily="34" charset="0"/>
              <a:buChar char="•"/>
              <a:defRPr/>
            </a:pPr>
            <a:r>
              <a:rPr lang="de-DE" dirty="0">
                <a:latin typeface="Calibri" panose="020F0502020204030204" pitchFamily="34" charset="0"/>
                <a:cs typeface="Calibri" panose="020F0502020204030204" pitchFamily="34" charset="0"/>
              </a:rPr>
              <a:t>Bayern </a:t>
            </a:r>
            <a:r>
              <a:rPr lang="de-DE" b="0" dirty="0">
                <a:latin typeface="Calibri" panose="020F0502020204030204" pitchFamily="34" charset="0"/>
                <a:cs typeface="Calibri" panose="020F0502020204030204" pitchFamily="34" charset="0"/>
              </a:rPr>
              <a:t>seit 2018</a:t>
            </a:r>
          </a:p>
          <a:p>
            <a:pPr lvl="1">
              <a:buNone/>
              <a:defRPr/>
            </a:pPr>
            <a:r>
              <a:rPr lang="de-DE" b="0" dirty="0">
                <a:latin typeface="Calibri" panose="020F0502020204030204" pitchFamily="34" charset="0"/>
                <a:cs typeface="Calibri" panose="020F0502020204030204" pitchFamily="34" charset="0"/>
                <a:hlinkClick r:id="rId8"/>
              </a:rPr>
              <a:t>https://www.fdm-bayern.org</a:t>
            </a:r>
            <a:endParaRPr lang="de-DE" b="0" dirty="0">
              <a:latin typeface="Calibri" panose="020F0502020204030204" pitchFamily="34" charset="0"/>
              <a:cs typeface="Calibri" panose="020F0502020204030204" pitchFamily="34" charset="0"/>
            </a:endParaRPr>
          </a:p>
          <a:p>
            <a:pPr marL="465137" indent="-285750">
              <a:buFont typeface="Arial" panose="020B0604020202020204" pitchFamily="34" charset="0"/>
              <a:buChar char="•"/>
              <a:defRPr/>
            </a:pPr>
            <a:r>
              <a:rPr lang="de-DE" dirty="0">
                <a:latin typeface="Calibri" panose="020F0502020204030204" pitchFamily="34" charset="0"/>
                <a:cs typeface="Calibri" panose="020F0502020204030204" pitchFamily="34" charset="0"/>
              </a:rPr>
              <a:t>Sachsen </a:t>
            </a:r>
            <a:r>
              <a:rPr lang="de-DE" b="0" dirty="0">
                <a:latin typeface="Calibri" panose="020F0502020204030204" pitchFamily="34" charset="0"/>
                <a:cs typeface="Calibri" panose="020F0502020204030204" pitchFamily="34" charset="0"/>
              </a:rPr>
              <a:t>seit 2019</a:t>
            </a:r>
          </a:p>
          <a:p>
            <a:pPr lvl="1">
              <a:buNone/>
              <a:defRPr/>
            </a:pPr>
            <a:endParaRPr lang="de-DE" b="0" dirty="0">
              <a:latin typeface="Calibri" panose="020F0502020204030204" pitchFamily="34" charset="0"/>
              <a:cs typeface="Calibri" panose="020F0502020204030204" pitchFamily="34" charset="0"/>
            </a:endParaRPr>
          </a:p>
          <a:p>
            <a:pPr marL="465137" indent="-285750">
              <a:buFont typeface="Arial" panose="020B0604020202020204" pitchFamily="34" charset="0"/>
              <a:buChar char="•"/>
              <a:defRPr/>
            </a:pPr>
            <a:endParaRPr lang="de-DE" dirty="0">
              <a:latin typeface="Calibri" panose="020F0502020204030204" pitchFamily="34" charset="0"/>
              <a:cs typeface="Calibri" panose="020F0502020204030204" pitchFamily="34" charset="0"/>
            </a:endParaRPr>
          </a:p>
        </p:txBody>
      </p:sp>
      <p:pic>
        <p:nvPicPr>
          <p:cNvPr id="2" name="Grafik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21591" y="3402121"/>
            <a:ext cx="2380165" cy="720000"/>
          </a:xfrm>
          <a:prstGeom prst="rect">
            <a:avLst/>
          </a:prstGeom>
        </p:spPr>
      </p:pic>
      <p:pic>
        <p:nvPicPr>
          <p:cNvPr id="3" name="Grafik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21591" y="2434161"/>
            <a:ext cx="1550612" cy="1038555"/>
          </a:xfrm>
          <a:prstGeom prst="rect">
            <a:avLst/>
          </a:prstGeom>
        </p:spPr>
      </p:pic>
      <p:pic>
        <p:nvPicPr>
          <p:cNvPr id="7" name="Grafik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45902" y="1601234"/>
            <a:ext cx="650995" cy="900000"/>
          </a:xfrm>
          <a:prstGeom prst="rect">
            <a:avLst/>
          </a:prstGeom>
        </p:spPr>
      </p:pic>
      <p:sp>
        <p:nvSpPr>
          <p:cNvPr id="9" name="Textfeld 8"/>
          <p:cNvSpPr txBox="1"/>
          <p:nvPr/>
        </p:nvSpPr>
        <p:spPr>
          <a:xfrm>
            <a:off x="6672203" y="2567010"/>
            <a:ext cx="2088232" cy="1015663"/>
          </a:xfrm>
          <a:prstGeom prst="rect">
            <a:avLst/>
          </a:prstGeom>
          <a:noFill/>
        </p:spPr>
        <p:txBody>
          <a:bodyPr wrap="square" rtlCol="0">
            <a:spAutoFit/>
          </a:bodyPr>
          <a:lstStyle/>
          <a:p>
            <a:r>
              <a:rPr lang="de-DE" sz="1400" dirty="0">
                <a:latin typeface="Calibri" panose="020F0502020204030204" pitchFamily="34" charset="0"/>
                <a:cs typeface="Calibri" panose="020F0502020204030204" pitchFamily="34" charset="0"/>
              </a:rPr>
              <a:t>Hessische Forschungsdaten-Infrastrukturen</a:t>
            </a:r>
          </a:p>
          <a:p>
            <a:endParaRPr lang="de-D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1787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tangle 2"/>
          <p:cNvSpPr>
            <a:spLocks noGrp="1" noChangeShapeType="1"/>
          </p:cNvSpPr>
          <p:nvPr>
            <p:ph type="title"/>
          </p:nvPr>
        </p:nvSpPr>
        <p:spPr bwMode="auto">
          <a:xfrm>
            <a:off x="358774" y="488949"/>
            <a:ext cx="6877049" cy="838198"/>
          </a:xfrm>
          <a:prstGeom prst="rect">
            <a:avLst/>
          </a:prstGeom>
        </p:spPr>
        <p:txBody>
          <a:bodyPr lIns="0" tIns="0" rIns="0" bIns="0" anchor="ctr" anchorCtr="0"/>
          <a:lstStyle>
            <a:lvl1pPr marL="0" indent="0" algn="l" defTabSz="914400">
              <a:lnSpc>
                <a:spcPct val="100000"/>
              </a:lnSpc>
              <a:buNone/>
              <a:defRPr sz="2800" b="1">
                <a:solidFill>
                  <a:schemeClr val="dk1"/>
                </a:solidFill>
                <a:latin typeface="Verdana"/>
              </a:defRPr>
            </a:lvl1pPr>
            <a:lvl2pPr marL="0" indent="0" algn="l" defTabSz="914400">
              <a:lnSpc>
                <a:spcPct val="100000"/>
              </a:lnSpc>
              <a:buNone/>
              <a:defRPr sz="2800" b="1">
                <a:solidFill>
                  <a:schemeClr val="dk1"/>
                </a:solidFill>
                <a:latin typeface="Verdana"/>
              </a:defRPr>
            </a:lvl2pPr>
            <a:lvl3pPr marL="0" indent="0" algn="l" defTabSz="914400">
              <a:lnSpc>
                <a:spcPct val="100000"/>
              </a:lnSpc>
              <a:buNone/>
              <a:defRPr sz="2800" b="1">
                <a:solidFill>
                  <a:schemeClr val="dk1"/>
                </a:solidFill>
                <a:latin typeface="Verdana"/>
              </a:defRPr>
            </a:lvl3pPr>
            <a:lvl4pPr marL="0" indent="0" algn="l" defTabSz="914400">
              <a:lnSpc>
                <a:spcPct val="100000"/>
              </a:lnSpc>
              <a:buNone/>
              <a:defRPr sz="2800" b="1">
                <a:solidFill>
                  <a:schemeClr val="dk1"/>
                </a:solidFill>
                <a:latin typeface="Verdana"/>
              </a:defRPr>
            </a:lvl4pPr>
            <a:lvl5pPr marL="0" indent="0" algn="l" defTabSz="914400">
              <a:lnSpc>
                <a:spcPct val="100000"/>
              </a:lnSpc>
              <a:buNone/>
              <a:defRPr sz="2800" b="1">
                <a:solidFill>
                  <a:schemeClr val="dk1"/>
                </a:solidFill>
                <a:latin typeface="Verdana"/>
              </a:defRPr>
            </a:lvl5pPr>
          </a:lstStyle>
          <a:p>
            <a:pPr>
              <a:defRPr/>
            </a:pPr>
            <a:r>
              <a:rPr lang="de-DE" dirty="0">
                <a:solidFill>
                  <a:srgbClr val="000000"/>
                </a:solidFill>
                <a:latin typeface="Calibri" panose="020F0502020204030204" pitchFamily="34" charset="0"/>
                <a:ea typeface="Calibri"/>
                <a:cs typeface="Calibri" panose="020F0502020204030204" pitchFamily="34" charset="0"/>
              </a:rPr>
              <a:t>Aufgaben der </a:t>
            </a:r>
            <a:r>
              <a:rPr lang="de-DE" sz="2800" i="0" u="none" strike="noStrike" cap="none" spc="0" dirty="0">
                <a:solidFill>
                  <a:srgbClr val="000000"/>
                </a:solidFill>
                <a:latin typeface="Calibri" panose="020F0502020204030204" pitchFamily="34" charset="0"/>
                <a:ea typeface="Calibri"/>
                <a:cs typeface="Calibri" panose="020F0502020204030204" pitchFamily="34" charset="0"/>
              </a:rPr>
              <a:t>FDM-Landesinitiativen</a:t>
            </a:r>
            <a:endParaRPr dirty="0">
              <a:latin typeface="Calibri" panose="020F0502020204030204" pitchFamily="34" charset="0"/>
              <a:cs typeface="Calibri" panose="020F0502020204030204" pitchFamily="34" charset="0"/>
            </a:endParaRPr>
          </a:p>
        </p:txBody>
      </p:sp>
      <p:graphicFrame>
        <p:nvGraphicFramePr>
          <p:cNvPr id="9" name="Diagramm 8"/>
          <p:cNvGraphicFramePr/>
          <p:nvPr>
            <p:extLst>
              <p:ext uri="{D42A27DB-BD31-4B8C-83A1-F6EECF244321}">
                <p14:modId xmlns:p14="http://schemas.microsoft.com/office/powerpoint/2010/main" val="4206513462"/>
              </p:ext>
            </p:extLst>
          </p:nvPr>
        </p:nvGraphicFramePr>
        <p:xfrm>
          <a:off x="250824" y="1592262"/>
          <a:ext cx="8641656" cy="4500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0796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tangle 2"/>
          <p:cNvSpPr>
            <a:spLocks noGrp="1" noChangeShapeType="1"/>
          </p:cNvSpPr>
          <p:nvPr>
            <p:ph type="title"/>
          </p:nvPr>
        </p:nvSpPr>
        <p:spPr bwMode="auto">
          <a:xfrm>
            <a:off x="358774" y="488949"/>
            <a:ext cx="6877049" cy="838198"/>
          </a:xfrm>
          <a:prstGeom prst="rect">
            <a:avLst/>
          </a:prstGeom>
        </p:spPr>
        <p:txBody>
          <a:bodyPr lIns="0" tIns="0" rIns="0" bIns="0" anchor="ctr" anchorCtr="0"/>
          <a:lstStyle>
            <a:lvl1pPr marL="0" indent="0" algn="l" defTabSz="914400">
              <a:lnSpc>
                <a:spcPct val="100000"/>
              </a:lnSpc>
              <a:buNone/>
              <a:defRPr sz="2800" b="1">
                <a:solidFill>
                  <a:schemeClr val="dk1"/>
                </a:solidFill>
                <a:latin typeface="Verdana"/>
              </a:defRPr>
            </a:lvl1pPr>
            <a:lvl2pPr marL="0" indent="0" algn="l" defTabSz="914400">
              <a:lnSpc>
                <a:spcPct val="100000"/>
              </a:lnSpc>
              <a:buNone/>
              <a:defRPr sz="2800" b="1">
                <a:solidFill>
                  <a:schemeClr val="dk1"/>
                </a:solidFill>
                <a:latin typeface="Verdana"/>
              </a:defRPr>
            </a:lvl2pPr>
            <a:lvl3pPr marL="0" indent="0" algn="l" defTabSz="914400">
              <a:lnSpc>
                <a:spcPct val="100000"/>
              </a:lnSpc>
              <a:buNone/>
              <a:defRPr sz="2800" b="1">
                <a:solidFill>
                  <a:schemeClr val="dk1"/>
                </a:solidFill>
                <a:latin typeface="Verdana"/>
              </a:defRPr>
            </a:lvl3pPr>
            <a:lvl4pPr marL="0" indent="0" algn="l" defTabSz="914400">
              <a:lnSpc>
                <a:spcPct val="100000"/>
              </a:lnSpc>
              <a:buNone/>
              <a:defRPr sz="2800" b="1">
                <a:solidFill>
                  <a:schemeClr val="dk1"/>
                </a:solidFill>
                <a:latin typeface="Verdana"/>
              </a:defRPr>
            </a:lvl4pPr>
            <a:lvl5pPr marL="0" indent="0" algn="l" defTabSz="914400">
              <a:lnSpc>
                <a:spcPct val="100000"/>
              </a:lnSpc>
              <a:buNone/>
              <a:defRPr sz="2800" b="1">
                <a:solidFill>
                  <a:schemeClr val="dk1"/>
                </a:solidFill>
                <a:latin typeface="Verdana"/>
              </a:defRPr>
            </a:lvl5pPr>
          </a:lstStyle>
          <a:p>
            <a:pPr>
              <a:defRPr/>
            </a:pPr>
            <a:r>
              <a:rPr lang="de-DE" sz="2800" i="0" u="none" strike="noStrike" cap="none" spc="0" dirty="0">
                <a:solidFill>
                  <a:srgbClr val="000000"/>
                </a:solidFill>
                <a:latin typeface="Calibri" panose="020F0502020204030204" pitchFamily="34" charset="0"/>
                <a:ea typeface="Calibri"/>
                <a:cs typeface="Calibri" panose="020F0502020204030204" pitchFamily="34" charset="0"/>
              </a:rPr>
              <a:t>Fachlicher Ausbau der FDM-Landesinitiativen</a:t>
            </a:r>
            <a:endParaRPr dirty="0">
              <a:latin typeface="Calibri" panose="020F0502020204030204" pitchFamily="34" charset="0"/>
              <a:cs typeface="Calibri" panose="020F0502020204030204" pitchFamily="34" charset="0"/>
            </a:endParaRPr>
          </a:p>
        </p:txBody>
      </p:sp>
      <p:graphicFrame>
        <p:nvGraphicFramePr>
          <p:cNvPr id="2" name="Diagramm 1"/>
          <p:cNvGraphicFramePr/>
          <p:nvPr>
            <p:extLst>
              <p:ext uri="{D42A27DB-BD31-4B8C-83A1-F6EECF244321}">
                <p14:modId xmlns:p14="http://schemas.microsoft.com/office/powerpoint/2010/main" val="2439273245"/>
              </p:ext>
            </p:extLst>
          </p:nvPr>
        </p:nvGraphicFramePr>
        <p:xfrm>
          <a:off x="250824" y="1484784"/>
          <a:ext cx="8641655"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feld 7"/>
          <p:cNvSpPr txBox="1"/>
          <p:nvPr/>
        </p:nvSpPr>
        <p:spPr>
          <a:xfrm>
            <a:off x="358774" y="4941168"/>
            <a:ext cx="8461698" cy="1569660"/>
          </a:xfrm>
          <a:prstGeom prst="rect">
            <a:avLst/>
          </a:prstGeom>
          <a:noFill/>
        </p:spPr>
        <p:txBody>
          <a:bodyPr wrap="square" rtlCol="0">
            <a:spAutoFit/>
          </a:bodyPr>
          <a:lstStyle/>
          <a:p>
            <a:pPr>
              <a:defRPr/>
            </a:pPr>
            <a:r>
              <a:rPr lang="de-DE" sz="1400" dirty="0">
                <a:solidFill>
                  <a:schemeClr val="bg1"/>
                </a:solidFill>
                <a:latin typeface="Calibri" panose="020F0502020204030204" pitchFamily="34" charset="0"/>
                <a:cs typeface="Calibri" panose="020F0502020204030204" pitchFamily="34" charset="0"/>
              </a:rPr>
              <a:t>Ministerin Bauer: „Mit der gemeinsamen Datennutzung von universitären und außeruniversitären Forschungseinrichtungen geht Baden-Württemberg bei der fächer- und institutionsübergreifenden Vernetzung im E-Science-Bereich einen entscheidenden Schritt voran. Damit sind wir ein wichtiger Partner für den Aufbau der Nationalen Forschungsdateninfrastruktur (NFDI).“</a:t>
            </a:r>
          </a:p>
          <a:p>
            <a:pPr>
              <a:defRPr/>
            </a:pPr>
            <a:endParaRPr lang="de-DE" sz="800" dirty="0">
              <a:solidFill>
                <a:schemeClr val="bg1"/>
              </a:solidFill>
              <a:latin typeface="Calibri" panose="020F0502020204030204" pitchFamily="34" charset="0"/>
              <a:cs typeface="Calibri" panose="020F0502020204030204" pitchFamily="34" charset="0"/>
              <a:hlinkClick r:id="rId8"/>
            </a:endParaRPr>
          </a:p>
          <a:p>
            <a:pPr>
              <a:defRPr/>
            </a:pPr>
            <a:r>
              <a:rPr lang="de-DE" sz="900" dirty="0">
                <a:solidFill>
                  <a:schemeClr val="bg1"/>
                </a:solidFill>
                <a:latin typeface="Calibri" panose="020F0502020204030204" pitchFamily="34" charset="0"/>
                <a:cs typeface="Calibri" panose="020F0502020204030204" pitchFamily="34" charset="0"/>
              </a:rPr>
              <a:t>https://mwk.baden-wuerttemberg.de/de/service/presse/pressemitteilung/pid/vier-science-data-centers-in-baden-wuerttemberg/</a:t>
            </a:r>
          </a:p>
          <a:p>
            <a:pPr>
              <a:defRPr/>
            </a:pPr>
            <a:endParaRPr lang="de-DE" sz="900" dirty="0">
              <a:solidFill>
                <a:schemeClr val="bg1"/>
              </a:solidFill>
              <a:latin typeface="Calibri" panose="020F0502020204030204" pitchFamily="34" charset="0"/>
              <a:cs typeface="Calibri" panose="020F0502020204030204" pitchFamily="34" charset="0"/>
            </a:endParaRPr>
          </a:p>
          <a:p>
            <a:endParaRPr lang="de-DE"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5021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tangle 2"/>
          <p:cNvSpPr>
            <a:spLocks noGrp="1" noChangeShapeType="1"/>
          </p:cNvSpPr>
          <p:nvPr>
            <p:ph type="title"/>
          </p:nvPr>
        </p:nvSpPr>
        <p:spPr bwMode="auto">
          <a:xfrm>
            <a:off x="358774" y="488949"/>
            <a:ext cx="6877049" cy="838198"/>
          </a:xfrm>
          <a:prstGeom prst="rect">
            <a:avLst/>
          </a:prstGeom>
        </p:spPr>
        <p:txBody>
          <a:bodyPr lIns="0" tIns="0" rIns="0" bIns="0" anchor="ctr" anchorCtr="0"/>
          <a:lstStyle>
            <a:lvl1pPr marL="0" indent="0" algn="l" defTabSz="914400">
              <a:lnSpc>
                <a:spcPct val="100000"/>
              </a:lnSpc>
              <a:buNone/>
              <a:defRPr sz="2800" b="1">
                <a:solidFill>
                  <a:schemeClr val="dk1"/>
                </a:solidFill>
                <a:latin typeface="Verdana"/>
              </a:defRPr>
            </a:lvl1pPr>
            <a:lvl2pPr marL="0" indent="0" algn="l" defTabSz="914400">
              <a:lnSpc>
                <a:spcPct val="100000"/>
              </a:lnSpc>
              <a:buNone/>
              <a:defRPr sz="2800" b="1">
                <a:solidFill>
                  <a:schemeClr val="dk1"/>
                </a:solidFill>
                <a:latin typeface="Verdana"/>
              </a:defRPr>
            </a:lvl2pPr>
            <a:lvl3pPr marL="0" indent="0" algn="l" defTabSz="914400">
              <a:lnSpc>
                <a:spcPct val="100000"/>
              </a:lnSpc>
              <a:buNone/>
              <a:defRPr sz="2800" b="1">
                <a:solidFill>
                  <a:schemeClr val="dk1"/>
                </a:solidFill>
                <a:latin typeface="Verdana"/>
              </a:defRPr>
            </a:lvl3pPr>
            <a:lvl4pPr marL="0" indent="0" algn="l" defTabSz="914400">
              <a:lnSpc>
                <a:spcPct val="100000"/>
              </a:lnSpc>
              <a:buNone/>
              <a:defRPr sz="2800" b="1">
                <a:solidFill>
                  <a:schemeClr val="dk1"/>
                </a:solidFill>
                <a:latin typeface="Verdana"/>
              </a:defRPr>
            </a:lvl4pPr>
            <a:lvl5pPr marL="0" indent="0" algn="l" defTabSz="914400">
              <a:lnSpc>
                <a:spcPct val="100000"/>
              </a:lnSpc>
              <a:buNone/>
              <a:defRPr sz="2800" b="1">
                <a:solidFill>
                  <a:schemeClr val="dk1"/>
                </a:solidFill>
                <a:latin typeface="Verdana"/>
              </a:defRPr>
            </a:lvl5pPr>
          </a:lstStyle>
          <a:p>
            <a:pPr>
              <a:defRPr/>
            </a:pPr>
            <a:r>
              <a:rPr lang="de-DE" sz="2800" b="0" i="0" u="none" strike="noStrike" cap="none" spc="0" dirty="0">
                <a:solidFill>
                  <a:srgbClr val="000000"/>
                </a:solidFill>
                <a:latin typeface="+mn-lt"/>
                <a:ea typeface="Calibri"/>
                <a:cs typeface="Calibri"/>
              </a:rPr>
              <a:t>NFDI – Genese</a:t>
            </a:r>
            <a:endParaRPr dirty="0">
              <a:latin typeface="+mn-lt"/>
            </a:endParaRPr>
          </a:p>
        </p:txBody>
      </p:sp>
      <p:sp>
        <p:nvSpPr>
          <p:cNvPr id="6" name="Rectangle 3"/>
          <p:cNvSpPr>
            <a:spLocks noGrp="1" noChangeShapeType="1"/>
          </p:cNvSpPr>
          <p:nvPr>
            <p:ph type="body"/>
          </p:nvPr>
        </p:nvSpPr>
        <p:spPr bwMode="auto">
          <a:xfrm>
            <a:off x="250824" y="1592262"/>
            <a:ext cx="4502149" cy="4500561"/>
          </a:xfrm>
          <a:prstGeom prst="rect">
            <a:avLst/>
          </a:prstGeom>
        </p:spPr>
        <p:txBody>
          <a:bodyPr lIns="91440" tIns="45720" rIns="91440" bIns="45720" anchor="t"/>
          <a:lstStyle>
            <a:lvl1pPr marL="179386" indent="0" algn="l" defTabSz="914400">
              <a:lnSpc>
                <a:spcPct val="100000"/>
              </a:lnSpc>
              <a:spcBef>
                <a:spcPts val="0"/>
              </a:spcBef>
              <a:buChar char="§"/>
              <a:defRPr sz="1800">
                <a:solidFill>
                  <a:schemeClr val="dk1"/>
                </a:solidFill>
                <a:latin typeface="Verdana"/>
              </a:defRPr>
            </a:lvl1pPr>
            <a:lvl2pPr marL="349249" indent="180974" algn="l" defTabSz="914400">
              <a:lnSpc>
                <a:spcPct val="100000"/>
              </a:lnSpc>
              <a:spcBef>
                <a:spcPts val="0"/>
              </a:spcBef>
              <a:buChar char="§"/>
              <a:defRPr sz="1600">
                <a:solidFill>
                  <a:schemeClr val="dk1"/>
                </a:solidFill>
                <a:latin typeface="Verdana"/>
              </a:defRPr>
            </a:lvl2pPr>
            <a:lvl3pPr marL="538161" indent="350836" algn="l" defTabSz="914400">
              <a:lnSpc>
                <a:spcPct val="100000"/>
              </a:lnSpc>
              <a:spcBef>
                <a:spcPts val="0"/>
              </a:spcBef>
              <a:buChar char="§"/>
              <a:defRPr sz="1600">
                <a:solidFill>
                  <a:schemeClr val="dk1"/>
                </a:solidFill>
                <a:latin typeface="Verdana"/>
              </a:defRPr>
            </a:lvl3pPr>
            <a:lvl4pPr marL="717549" indent="544511" algn="l" defTabSz="914400">
              <a:lnSpc>
                <a:spcPct val="100000"/>
              </a:lnSpc>
              <a:spcBef>
                <a:spcPts val="0"/>
              </a:spcBef>
              <a:buChar char="§"/>
              <a:defRPr sz="1400">
                <a:solidFill>
                  <a:schemeClr val="dk1"/>
                </a:solidFill>
                <a:latin typeface="Verdana"/>
              </a:defRPr>
            </a:lvl4pPr>
            <a:lvl5pPr marL="908049" indent="719136" algn="l" defTabSz="914400">
              <a:lnSpc>
                <a:spcPct val="100000"/>
              </a:lnSpc>
              <a:spcBef>
                <a:spcPts val="0"/>
              </a:spcBef>
              <a:buChar char="§"/>
              <a:defRPr sz="1400">
                <a:solidFill>
                  <a:schemeClr val="dk1"/>
                </a:solidFill>
                <a:latin typeface="Verdana"/>
              </a:defRPr>
            </a:lvl5pPr>
            <a:lvl6pPr>
              <a:defRPr lang="de-DE" sz="1800">
                <a:latin typeface="Arial"/>
              </a:defRPr>
            </a:lvl6pPr>
            <a:lvl7pPr>
              <a:defRPr lang="de-DE" sz="1800">
                <a:latin typeface="Arial"/>
              </a:defRPr>
            </a:lvl7pPr>
            <a:lvl8pPr>
              <a:defRPr lang="de-DE" sz="1800">
                <a:latin typeface="Arial"/>
              </a:defRPr>
            </a:lvl8pPr>
            <a:lvl9pPr>
              <a:defRPr lang="de-DE" sz="1800">
                <a:latin typeface="Arial"/>
              </a:defRPr>
            </a:lvl9pPr>
          </a:lstStyle>
          <a:p>
            <a:pPr marL="179386" indent="0">
              <a:buNone/>
              <a:defRPr/>
            </a:pPr>
            <a:endParaRPr lang="de-DE" sz="1800" b="0" i="0" u="none" strike="noStrike" cap="none" spc="0" dirty="0">
              <a:solidFill>
                <a:schemeClr val="dk1"/>
              </a:solidFill>
              <a:latin typeface="Calibri" panose="020F0502020204030204" pitchFamily="34" charset="0"/>
              <a:ea typeface="Verdana"/>
              <a:cs typeface="Calibri" panose="020F0502020204030204" pitchFamily="34" charset="0"/>
            </a:endParaRPr>
          </a:p>
          <a:p>
            <a:pPr marL="179386" indent="0">
              <a:buNone/>
              <a:defRPr/>
            </a:pPr>
            <a:endParaRPr lang="de-DE" sz="1800" b="0" i="0" u="none" strike="noStrike" cap="none" spc="0" dirty="0">
              <a:solidFill>
                <a:schemeClr val="dk1"/>
              </a:solidFill>
              <a:latin typeface="Calibri" panose="020F0502020204030204" pitchFamily="34" charset="0"/>
              <a:ea typeface="Verdana"/>
              <a:cs typeface="Calibri" panose="020F0502020204030204" pitchFamily="34" charset="0"/>
            </a:endParaRPr>
          </a:p>
          <a:p>
            <a:pPr marL="179386" indent="0">
              <a:buNone/>
              <a:defRPr/>
            </a:pPr>
            <a:endParaRPr lang="de-DE" sz="1800" b="0" i="0" u="none" strike="noStrike" cap="none" spc="0" dirty="0">
              <a:solidFill>
                <a:schemeClr val="dk1"/>
              </a:solidFill>
              <a:latin typeface="Calibri" panose="020F0502020204030204" pitchFamily="34" charset="0"/>
              <a:ea typeface="Verdana"/>
              <a:cs typeface="Calibri" panose="020F0502020204030204" pitchFamily="34" charset="0"/>
            </a:endParaRPr>
          </a:p>
          <a:p>
            <a:pPr marL="179386" indent="0">
              <a:buNone/>
              <a:defRPr/>
            </a:pPr>
            <a:endParaRPr dirty="0">
              <a:latin typeface="Calibri" panose="020F0502020204030204" pitchFamily="34" charset="0"/>
              <a:cs typeface="Calibri" panose="020F0502020204030204" pitchFamily="34" charset="0"/>
            </a:endParaRPr>
          </a:p>
        </p:txBody>
      </p:sp>
      <p:graphicFrame>
        <p:nvGraphicFramePr>
          <p:cNvPr id="3" name="Diagramm 2"/>
          <p:cNvGraphicFramePr/>
          <p:nvPr>
            <p:extLst>
              <p:ext uri="{D42A27DB-BD31-4B8C-83A1-F6EECF244321}">
                <p14:modId xmlns:p14="http://schemas.microsoft.com/office/powerpoint/2010/main" val="898125931"/>
              </p:ext>
            </p:extLst>
          </p:nvPr>
        </p:nvGraphicFramePr>
        <p:xfrm>
          <a:off x="323256" y="1844825"/>
          <a:ext cx="8569224"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feld 3"/>
          <p:cNvSpPr txBox="1"/>
          <p:nvPr/>
        </p:nvSpPr>
        <p:spPr>
          <a:xfrm>
            <a:off x="250824" y="1441545"/>
            <a:ext cx="8533706" cy="553998"/>
          </a:xfrm>
          <a:prstGeom prst="rect">
            <a:avLst/>
          </a:prstGeom>
          <a:noFill/>
        </p:spPr>
        <p:txBody>
          <a:bodyPr wrap="square" rtlCol="0">
            <a:spAutoFit/>
          </a:bodyPr>
          <a:lstStyle/>
          <a:p>
            <a:r>
              <a:rPr lang="de-DE" sz="1600" b="1" dirty="0">
                <a:latin typeface="Calibri" panose="020F0502020204030204" pitchFamily="34" charset="0"/>
                <a:cs typeface="Calibri" panose="020F0502020204030204" pitchFamily="34" charset="0"/>
              </a:rPr>
              <a:t>Disziplinübergreifende Herausforderung: FD langfristig sichern und verfügbar machen</a:t>
            </a:r>
          </a:p>
          <a:p>
            <a:endParaRPr lang="de-DE" sz="1400" dirty="0"/>
          </a:p>
        </p:txBody>
      </p:sp>
    </p:spTree>
    <p:extLst>
      <p:ext uri="{BB962C8B-B14F-4D97-AF65-F5344CB8AC3E}">
        <p14:creationId xmlns:p14="http://schemas.microsoft.com/office/powerpoint/2010/main" val="1315393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2558" y="188858"/>
            <a:ext cx="7772400" cy="1470025"/>
          </a:xfrm>
        </p:spPr>
        <p:txBody>
          <a:bodyPr/>
          <a:lstStyle/>
          <a:p>
            <a:r>
              <a:rPr lang="de-DE" b="0" dirty="0">
                <a:solidFill>
                  <a:srgbClr val="000000"/>
                </a:solidFill>
                <a:latin typeface="+mn-lt"/>
                <a:ea typeface="Calibri"/>
                <a:cs typeface="Calibri"/>
              </a:rPr>
              <a:t>NFDI – Definition</a:t>
            </a:r>
            <a:endParaRPr lang="de-DE" dirty="0">
              <a:latin typeface="+mn-lt"/>
            </a:endParaRPr>
          </a:p>
        </p:txBody>
      </p:sp>
      <p:graphicFrame>
        <p:nvGraphicFramePr>
          <p:cNvPr id="6" name="Diagramm 5"/>
          <p:cNvGraphicFramePr/>
          <p:nvPr>
            <p:extLst>
              <p:ext uri="{D42A27DB-BD31-4B8C-83A1-F6EECF244321}">
                <p14:modId xmlns:p14="http://schemas.microsoft.com/office/powerpoint/2010/main" val="1064434188"/>
              </p:ext>
            </p:extLst>
          </p:nvPr>
        </p:nvGraphicFramePr>
        <p:xfrm>
          <a:off x="304798" y="1848563"/>
          <a:ext cx="8641655" cy="2391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 8"/>
          <p:cNvGraphicFramePr/>
          <p:nvPr>
            <p:extLst>
              <p:ext uri="{D42A27DB-BD31-4B8C-83A1-F6EECF244321}">
                <p14:modId xmlns:p14="http://schemas.microsoft.com/office/powerpoint/2010/main" val="3746528294"/>
              </p:ext>
            </p:extLst>
          </p:nvPr>
        </p:nvGraphicFramePr>
        <p:xfrm>
          <a:off x="358774" y="3451252"/>
          <a:ext cx="8533705" cy="27054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feld 6"/>
          <p:cNvSpPr txBox="1"/>
          <p:nvPr/>
        </p:nvSpPr>
        <p:spPr>
          <a:xfrm>
            <a:off x="222558" y="1532180"/>
            <a:ext cx="8173665" cy="584775"/>
          </a:xfrm>
          <a:prstGeom prst="rect">
            <a:avLst/>
          </a:prstGeom>
          <a:noFill/>
        </p:spPr>
        <p:txBody>
          <a:bodyPr wrap="square" rtlCol="0">
            <a:spAutoFit/>
          </a:bodyPr>
          <a:lstStyle/>
          <a:p>
            <a:r>
              <a:rPr lang="de-DE" dirty="0">
                <a:solidFill>
                  <a:schemeClr val="tx1"/>
                </a:solidFill>
                <a:latin typeface="Calibri" panose="020F0502020204030204" pitchFamily="34" charset="0"/>
                <a:cs typeface="Calibri" panose="020F0502020204030204" pitchFamily="34" charset="0"/>
              </a:rPr>
              <a:t>Die </a:t>
            </a:r>
            <a:r>
              <a:rPr lang="de-DE" b="1" dirty="0">
                <a:solidFill>
                  <a:schemeClr val="tx1"/>
                </a:solidFill>
                <a:latin typeface="Calibri" panose="020F0502020204030204" pitchFamily="34" charset="0"/>
                <a:cs typeface="Calibri" panose="020F0502020204030204" pitchFamily="34" charset="0"/>
              </a:rPr>
              <a:t>Nationale Forschungsdaten-Infrastruktur (NFDI) </a:t>
            </a:r>
            <a:r>
              <a:rPr lang="de-DE" dirty="0">
                <a:solidFill>
                  <a:schemeClr val="tx1"/>
                </a:solidFill>
                <a:latin typeface="Calibri" panose="020F0502020204030204" pitchFamily="34" charset="0"/>
                <a:cs typeface="Calibri" panose="020F0502020204030204" pitchFamily="34" charset="0"/>
              </a:rPr>
              <a:t>ist (Definition des RfII):</a:t>
            </a:r>
          </a:p>
          <a:p>
            <a:endParaRPr lang="de-DE" sz="1400" dirty="0"/>
          </a:p>
        </p:txBody>
      </p:sp>
    </p:spTree>
    <p:extLst>
      <p:ext uri="{BB962C8B-B14F-4D97-AF65-F5344CB8AC3E}">
        <p14:creationId xmlns:p14="http://schemas.microsoft.com/office/powerpoint/2010/main" val="857595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tangle 2"/>
          <p:cNvSpPr>
            <a:spLocks noGrp="1" noChangeShapeType="1"/>
          </p:cNvSpPr>
          <p:nvPr>
            <p:ph type="title"/>
          </p:nvPr>
        </p:nvSpPr>
        <p:spPr bwMode="auto">
          <a:xfrm>
            <a:off x="358774" y="488949"/>
            <a:ext cx="6877049" cy="838198"/>
          </a:xfrm>
          <a:prstGeom prst="rect">
            <a:avLst/>
          </a:prstGeom>
        </p:spPr>
        <p:txBody>
          <a:bodyPr lIns="0" tIns="0" rIns="0" bIns="0" anchor="ctr" anchorCtr="0"/>
          <a:lstStyle>
            <a:lvl1pPr marL="0" indent="0" algn="l" defTabSz="914400">
              <a:lnSpc>
                <a:spcPct val="100000"/>
              </a:lnSpc>
              <a:buNone/>
              <a:defRPr sz="2800" b="1">
                <a:solidFill>
                  <a:schemeClr val="dk1"/>
                </a:solidFill>
                <a:latin typeface="Verdana"/>
              </a:defRPr>
            </a:lvl1pPr>
            <a:lvl2pPr marL="0" indent="0" algn="l" defTabSz="914400">
              <a:lnSpc>
                <a:spcPct val="100000"/>
              </a:lnSpc>
              <a:buNone/>
              <a:defRPr sz="2800" b="1">
                <a:solidFill>
                  <a:schemeClr val="dk1"/>
                </a:solidFill>
                <a:latin typeface="Verdana"/>
              </a:defRPr>
            </a:lvl2pPr>
            <a:lvl3pPr marL="0" indent="0" algn="l" defTabSz="914400">
              <a:lnSpc>
                <a:spcPct val="100000"/>
              </a:lnSpc>
              <a:buNone/>
              <a:defRPr sz="2800" b="1">
                <a:solidFill>
                  <a:schemeClr val="dk1"/>
                </a:solidFill>
                <a:latin typeface="Verdana"/>
              </a:defRPr>
            </a:lvl3pPr>
            <a:lvl4pPr marL="0" indent="0" algn="l" defTabSz="914400">
              <a:lnSpc>
                <a:spcPct val="100000"/>
              </a:lnSpc>
              <a:buNone/>
              <a:defRPr sz="2800" b="1">
                <a:solidFill>
                  <a:schemeClr val="dk1"/>
                </a:solidFill>
                <a:latin typeface="Verdana"/>
              </a:defRPr>
            </a:lvl4pPr>
            <a:lvl5pPr marL="0" indent="0" algn="l" defTabSz="914400">
              <a:lnSpc>
                <a:spcPct val="100000"/>
              </a:lnSpc>
              <a:buNone/>
              <a:defRPr sz="2800" b="1">
                <a:solidFill>
                  <a:schemeClr val="dk1"/>
                </a:solidFill>
                <a:latin typeface="Verdana"/>
              </a:defRPr>
            </a:lvl5pPr>
          </a:lstStyle>
          <a:p>
            <a:pPr>
              <a:defRPr/>
            </a:pPr>
            <a:r>
              <a:rPr lang="de-DE" sz="2800" b="0" i="0" u="none" strike="noStrike" cap="none" spc="0" dirty="0">
                <a:solidFill>
                  <a:srgbClr val="000000"/>
                </a:solidFill>
                <a:latin typeface="+mn-lt"/>
                <a:ea typeface="Calibri"/>
                <a:cs typeface="Calibri"/>
              </a:rPr>
              <a:t>NFDI</a:t>
            </a:r>
            <a:r>
              <a:rPr lang="de-DE" b="0" dirty="0">
                <a:solidFill>
                  <a:srgbClr val="000000"/>
                </a:solidFill>
                <a:latin typeface="+mn-lt"/>
                <a:ea typeface="Calibri"/>
                <a:cs typeface="Calibri"/>
              </a:rPr>
              <a:t> – Forderungen des RfII</a:t>
            </a:r>
            <a:endParaRPr dirty="0">
              <a:latin typeface="+mn-lt"/>
            </a:endParaRPr>
          </a:p>
        </p:txBody>
      </p:sp>
      <p:sp>
        <p:nvSpPr>
          <p:cNvPr id="6" name="Rectangle 3"/>
          <p:cNvSpPr>
            <a:spLocks noGrp="1" noChangeShapeType="1"/>
          </p:cNvSpPr>
          <p:nvPr>
            <p:ph type="body"/>
          </p:nvPr>
        </p:nvSpPr>
        <p:spPr bwMode="auto">
          <a:xfrm>
            <a:off x="250824" y="1592262"/>
            <a:ext cx="4502149" cy="4500561"/>
          </a:xfrm>
          <a:prstGeom prst="rect">
            <a:avLst/>
          </a:prstGeom>
        </p:spPr>
        <p:txBody>
          <a:bodyPr lIns="91440" tIns="45720" rIns="91440" bIns="45720" anchor="t"/>
          <a:lstStyle>
            <a:lvl1pPr marL="179386" indent="0" algn="l" defTabSz="914400">
              <a:lnSpc>
                <a:spcPct val="100000"/>
              </a:lnSpc>
              <a:spcBef>
                <a:spcPts val="0"/>
              </a:spcBef>
              <a:buChar char="§"/>
              <a:defRPr sz="1800">
                <a:solidFill>
                  <a:schemeClr val="dk1"/>
                </a:solidFill>
                <a:latin typeface="Verdana"/>
              </a:defRPr>
            </a:lvl1pPr>
            <a:lvl2pPr marL="349249" indent="180974" algn="l" defTabSz="914400">
              <a:lnSpc>
                <a:spcPct val="100000"/>
              </a:lnSpc>
              <a:spcBef>
                <a:spcPts val="0"/>
              </a:spcBef>
              <a:buChar char="§"/>
              <a:defRPr sz="1600">
                <a:solidFill>
                  <a:schemeClr val="dk1"/>
                </a:solidFill>
                <a:latin typeface="Verdana"/>
              </a:defRPr>
            </a:lvl2pPr>
            <a:lvl3pPr marL="538161" indent="350836" algn="l" defTabSz="914400">
              <a:lnSpc>
                <a:spcPct val="100000"/>
              </a:lnSpc>
              <a:spcBef>
                <a:spcPts val="0"/>
              </a:spcBef>
              <a:buChar char="§"/>
              <a:defRPr sz="1600">
                <a:solidFill>
                  <a:schemeClr val="dk1"/>
                </a:solidFill>
                <a:latin typeface="Verdana"/>
              </a:defRPr>
            </a:lvl3pPr>
            <a:lvl4pPr marL="717549" indent="544511" algn="l" defTabSz="914400">
              <a:lnSpc>
                <a:spcPct val="100000"/>
              </a:lnSpc>
              <a:spcBef>
                <a:spcPts val="0"/>
              </a:spcBef>
              <a:buChar char="§"/>
              <a:defRPr sz="1400">
                <a:solidFill>
                  <a:schemeClr val="dk1"/>
                </a:solidFill>
                <a:latin typeface="Verdana"/>
              </a:defRPr>
            </a:lvl4pPr>
            <a:lvl5pPr marL="908049" indent="719136" algn="l" defTabSz="914400">
              <a:lnSpc>
                <a:spcPct val="100000"/>
              </a:lnSpc>
              <a:spcBef>
                <a:spcPts val="0"/>
              </a:spcBef>
              <a:buChar char="§"/>
              <a:defRPr sz="1400">
                <a:solidFill>
                  <a:schemeClr val="dk1"/>
                </a:solidFill>
                <a:latin typeface="Verdana"/>
              </a:defRPr>
            </a:lvl5pPr>
            <a:lvl6pPr>
              <a:defRPr lang="de-DE" sz="1800">
                <a:latin typeface="Arial"/>
              </a:defRPr>
            </a:lvl6pPr>
            <a:lvl7pPr>
              <a:defRPr lang="de-DE" sz="1800">
                <a:latin typeface="Arial"/>
              </a:defRPr>
            </a:lvl7pPr>
            <a:lvl8pPr>
              <a:defRPr lang="de-DE" sz="1800">
                <a:latin typeface="Arial"/>
              </a:defRPr>
            </a:lvl8pPr>
            <a:lvl9pPr>
              <a:defRPr lang="de-DE" sz="1800">
                <a:latin typeface="Arial"/>
              </a:defRPr>
            </a:lvl9pPr>
          </a:lstStyle>
          <a:p>
            <a:pPr marL="179386" indent="0">
              <a:buNone/>
              <a:defRPr/>
            </a:pPr>
            <a:endParaRPr lang="de-DE" sz="1800" b="0" i="0" u="none" strike="noStrike" cap="none" spc="0" dirty="0">
              <a:solidFill>
                <a:schemeClr val="dk1"/>
              </a:solidFill>
              <a:latin typeface="Verdana"/>
              <a:ea typeface="Verdana"/>
              <a:cs typeface="Verdana"/>
            </a:endParaRPr>
          </a:p>
          <a:p>
            <a:pPr marL="179386" indent="0">
              <a:buNone/>
              <a:defRPr/>
            </a:pPr>
            <a:endParaRPr lang="de-DE" sz="1800" b="0" i="0" u="none" strike="noStrike" cap="none" spc="0" dirty="0">
              <a:solidFill>
                <a:schemeClr val="dk1"/>
              </a:solidFill>
              <a:latin typeface="Verdana"/>
              <a:ea typeface="Verdana"/>
              <a:cs typeface="Verdana"/>
            </a:endParaRPr>
          </a:p>
          <a:p>
            <a:pPr marL="179386" indent="0">
              <a:buNone/>
              <a:defRPr/>
            </a:pPr>
            <a:endParaRPr lang="de-DE" sz="1800" b="0" i="0" u="none" strike="noStrike" cap="none" spc="0" dirty="0">
              <a:solidFill>
                <a:schemeClr val="dk1"/>
              </a:solidFill>
              <a:latin typeface="Verdana"/>
              <a:ea typeface="Verdana"/>
              <a:cs typeface="Verdana"/>
            </a:endParaRPr>
          </a:p>
          <a:p>
            <a:pPr marL="179386" indent="0">
              <a:buNone/>
              <a:defRPr/>
            </a:pPr>
            <a:endParaRPr dirty="0"/>
          </a:p>
        </p:txBody>
      </p:sp>
      <p:graphicFrame>
        <p:nvGraphicFramePr>
          <p:cNvPr id="10" name="Diagramm 9"/>
          <p:cNvGraphicFramePr/>
          <p:nvPr>
            <p:extLst>
              <p:ext uri="{D42A27DB-BD31-4B8C-83A1-F6EECF244321}">
                <p14:modId xmlns:p14="http://schemas.microsoft.com/office/powerpoint/2010/main" val="3229328265"/>
              </p:ext>
            </p:extLst>
          </p:nvPr>
        </p:nvGraphicFramePr>
        <p:xfrm>
          <a:off x="250824" y="2676857"/>
          <a:ext cx="8641656" cy="3427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m 2"/>
          <p:cNvGraphicFramePr/>
          <p:nvPr>
            <p:extLst>
              <p:ext uri="{D42A27DB-BD31-4B8C-83A1-F6EECF244321}">
                <p14:modId xmlns:p14="http://schemas.microsoft.com/office/powerpoint/2010/main" val="487810670"/>
              </p:ext>
            </p:extLst>
          </p:nvPr>
        </p:nvGraphicFramePr>
        <p:xfrm>
          <a:off x="250824" y="1520255"/>
          <a:ext cx="8641656" cy="11166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extfeld 1">
            <a:extLst>
              <a:ext uri="{FF2B5EF4-FFF2-40B4-BE49-F238E27FC236}">
                <a16:creationId xmlns:a16="http://schemas.microsoft.com/office/drawing/2014/main" id="{94E62E86-F476-0F46-9854-0D55E25F0402}"/>
              </a:ext>
            </a:extLst>
          </p:cNvPr>
          <p:cNvSpPr txBox="1"/>
          <p:nvPr/>
        </p:nvSpPr>
        <p:spPr>
          <a:xfrm rot="16200000">
            <a:off x="-364981" y="5127351"/>
            <a:ext cx="1306768" cy="646331"/>
          </a:xfrm>
          <a:prstGeom prst="rect">
            <a:avLst/>
          </a:prstGeom>
          <a:noFill/>
        </p:spPr>
        <p:txBody>
          <a:bodyPr wrap="none" rtlCol="0">
            <a:spAutoFit/>
          </a:bodyPr>
          <a:lstStyle/>
          <a:p>
            <a:r>
              <a:rPr lang="de-DE" b="1" dirty="0" err="1">
                <a:solidFill>
                  <a:schemeClr val="tx1"/>
                </a:solidFill>
                <a:latin typeface="Calibri" panose="020F0502020204030204" pitchFamily="34" charset="0"/>
                <a:cs typeface="Calibri" panose="020F0502020204030204" pitchFamily="34" charset="0"/>
              </a:rPr>
              <a:t>RfII</a:t>
            </a:r>
            <a:r>
              <a:rPr lang="de-DE" b="1" dirty="0">
                <a:solidFill>
                  <a:schemeClr val="tx1"/>
                </a:solidFill>
                <a:latin typeface="Calibri" panose="020F0502020204030204" pitchFamily="34" charset="0"/>
                <a:cs typeface="Calibri" panose="020F0502020204030204" pitchFamily="34" charset="0"/>
              </a:rPr>
              <a:t> fordert:</a:t>
            </a:r>
            <a:endParaRPr lang="de-DE" dirty="0">
              <a:solidFill>
                <a:schemeClr val="tx1"/>
              </a:solidFill>
              <a:latin typeface="Calibri" panose="020F0502020204030204" pitchFamily="34" charset="0"/>
              <a:cs typeface="Calibri" panose="020F0502020204030204" pitchFamily="34" charset="0"/>
            </a:endParaRPr>
          </a:p>
          <a:p>
            <a:endParaRPr lang="de-DE" dirty="0"/>
          </a:p>
        </p:txBody>
      </p:sp>
    </p:spTree>
    <p:extLst>
      <p:ext uri="{BB962C8B-B14F-4D97-AF65-F5344CB8AC3E}">
        <p14:creationId xmlns:p14="http://schemas.microsoft.com/office/powerpoint/2010/main" val="3013612441"/>
      </p:ext>
    </p:extLst>
  </p:cSld>
  <p:clrMapOvr>
    <a:masterClrMapping/>
  </p:clrMapOvr>
</p:sld>
</file>

<file path=ppt/theme/theme1.xml><?xml version="1.0" encoding="utf-8"?>
<a:theme xmlns:a="http://schemas.openxmlformats.org/drawingml/2006/main" name="Office-Design">
  <a:themeElements>
    <a:clrScheme name="Boreas">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Design">
      <a:majorFont>
        <a:latin typeface="Verdana"/>
        <a:ea typeface="ＭＳ Ｐゴシック"/>
        <a:cs typeface="Lucida Sans Unicode"/>
      </a:majorFont>
      <a:minorFont>
        <a:latin typeface="Verdana"/>
        <a:ea typeface="ＭＳ Ｐゴシック"/>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Lucida Sans Unicode" charset="0"/>
          </a:defRPr>
        </a:defPPr>
      </a:lstStyle>
    </a:lnDef>
  </a:objectDefaults>
  <a:extraClrSchemeLst>
    <a:extraClrScheme>
      <a:clrScheme name="Office-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1793</Words>
  <Application>Microsoft Macintosh PowerPoint</Application>
  <PresentationFormat>Bildschirmpräsentation (4:3)</PresentationFormat>
  <Paragraphs>259</Paragraphs>
  <Slides>20</Slides>
  <Notes>20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20</vt:i4>
      </vt:variant>
    </vt:vector>
  </HeadingPairs>
  <TitlesOfParts>
    <vt:vector size="29" baseType="lpstr">
      <vt:lpstr>ＭＳ Ｐゴシック</vt:lpstr>
      <vt:lpstr>Arial</vt:lpstr>
      <vt:lpstr>Calibri</vt:lpstr>
      <vt:lpstr>Lucida Sans Unicode</vt:lpstr>
      <vt:lpstr>Stafford</vt:lpstr>
      <vt:lpstr>Times New Roman</vt:lpstr>
      <vt:lpstr>Verdana</vt:lpstr>
      <vt:lpstr>Wingdings</vt:lpstr>
      <vt:lpstr>Office-Design</vt:lpstr>
      <vt:lpstr>PowerPoint-Präsentation</vt:lpstr>
      <vt:lpstr>Landesinitiativen zum Forschungsdatenmanagement</vt:lpstr>
      <vt:lpstr>PowerPoint-Präsentation</vt:lpstr>
      <vt:lpstr>Landesinitiativen zum Forschungsdatenmanagement</vt:lpstr>
      <vt:lpstr>Aufgaben der FDM-Landesinitiativen</vt:lpstr>
      <vt:lpstr>Fachlicher Ausbau der FDM-Landesinitiativen</vt:lpstr>
      <vt:lpstr>NFDI – Genese</vt:lpstr>
      <vt:lpstr>NFDI – Definition</vt:lpstr>
      <vt:lpstr>NFDI – Forderungen des RfII</vt:lpstr>
      <vt:lpstr>Forderungen des RfII &amp; die Praxis</vt:lpstr>
      <vt:lpstr>PowerPoint-Präsentation</vt:lpstr>
      <vt:lpstr>PowerPoint-Präsentation</vt:lpstr>
      <vt:lpstr>Finanzieller Überblick</vt:lpstr>
      <vt:lpstr>Können sich NFDI und  FDM-Landesinitiativen ergänzen? </vt:lpstr>
      <vt:lpstr>Drei Thesen</vt:lpstr>
      <vt:lpstr>Drei Thesen</vt:lpstr>
      <vt:lpstr>Drei Thesen</vt:lpstr>
      <vt:lpstr>Versuch eines Zielbildes zu NFDI, FDM-Landesinitiativen und Hochschulen</vt:lpstr>
      <vt:lpstr>Aktuelle Entwicklungen</vt:lpstr>
      <vt:lpstr>PowerPoint-Präsentation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feuck</dc:creator>
  <cp:lastModifiedBy>Wolfgang Stille</cp:lastModifiedBy>
  <cp:revision>320</cp:revision>
  <cp:lastPrinted>2019-03-21T14:12:11Z</cp:lastPrinted>
  <dcterms:created xsi:type="dcterms:W3CDTF">2008-04-04T07:18:15Z</dcterms:created>
  <dcterms:modified xsi:type="dcterms:W3CDTF">2019-03-21T14:37:28Z</dcterms:modified>
</cp:coreProperties>
</file>